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16" r:id="rId1"/>
  </p:sldMasterIdLst>
  <p:handoutMasterIdLst>
    <p:handoutMasterId r:id="rId11"/>
  </p:handoutMasterIdLst>
  <p:sldIdLst>
    <p:sldId id="256" r:id="rId2"/>
    <p:sldId id="266" r:id="rId3"/>
    <p:sldId id="257" r:id="rId4"/>
    <p:sldId id="264" r:id="rId5"/>
    <p:sldId id="263" r:id="rId6"/>
    <p:sldId id="262" r:id="rId7"/>
    <p:sldId id="261" r:id="rId8"/>
    <p:sldId id="260" r:id="rId9"/>
    <p:sldId id="259" r:id="rId10"/>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588" autoAdjust="0"/>
    <p:restoredTop sz="94624" autoAdjust="0"/>
  </p:normalViewPr>
  <p:slideViewPr>
    <p:cSldViewPr>
      <p:cViewPr varScale="1">
        <p:scale>
          <a:sx n="69" d="100"/>
          <a:sy n="69" d="100"/>
        </p:scale>
        <p:origin x="-1416" y="-10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notesViewPr>
    <p:cSldViewPr>
      <p:cViewPr varScale="1">
        <p:scale>
          <a:sx n="55" d="100"/>
          <a:sy n="55" d="100"/>
        </p:scale>
        <p:origin x="-2904" y="-102"/>
      </p:cViewPr>
      <p:guideLst>
        <p:guide orient="horz" pos="2880"/>
        <p:guide pos="2160"/>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7B47DBAB-8DD8-4FDE-9AD5-C7B63F546D6B}" type="datetimeFigureOut">
              <a:rPr lang="tr-TR" smtClean="0"/>
              <a:pPr/>
              <a:t>14.12.2015</a:t>
            </a:fld>
            <a:endParaRPr lang="tr-TR"/>
          </a:p>
        </p:txBody>
      </p:sp>
      <p:sp>
        <p:nvSpPr>
          <p:cNvPr id="4" name="3 Altbilgi Yer Tutucusu"/>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5" name="4 Slayt Numarası Yer Tutucusu"/>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53D557C3-F0EE-4DF1-A866-4050F3703E42}" type="slidenum">
              <a:rPr lang="tr-TR" smtClean="0"/>
              <a:pPr/>
              <a:t>‹#›</a:t>
            </a:fld>
            <a:endParaRPr lang="tr-TR"/>
          </a:p>
        </p:txBody>
      </p:sp>
    </p:spTree>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p:bgRef idx="1002">
        <a:schemeClr val="bg1"/>
      </p:bgRef>
    </p:bg>
    <p:spTree>
      <p:nvGrpSpPr>
        <p:cNvPr id="1" name=""/>
        <p:cNvGrpSpPr/>
        <p:nvPr/>
      </p:nvGrpSpPr>
      <p:grpSpPr>
        <a:xfrm>
          <a:off x="0" y="0"/>
          <a:ext cx="0" cy="0"/>
          <a:chOff x="0" y="0"/>
          <a:chExt cx="0" cy="0"/>
        </a:xfrm>
      </p:grpSpPr>
      <p:sp>
        <p:nvSpPr>
          <p:cNvPr id="8" name="7 Dikdörtgen"/>
          <p:cNvSpPr/>
          <p:nvPr/>
        </p:nvSpPr>
        <p:spPr>
          <a:xfrm flipH="1">
            <a:off x="2667000" y="0"/>
            <a:ext cx="6477000" cy="6858000"/>
          </a:xfrm>
          <a:prstGeom prst="rect">
            <a:avLst/>
          </a:prstGeom>
          <a:blipFill>
            <a:blip r:embed="rId2">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00000" r="50000"/>
                </a:path>
                <a:tileRect/>
              </a:gradFill>
            </a:fillOverlay>
            <a:innerShdw blurRad="63500" dist="44450" dir="10800000">
              <a:srgbClr val="000000">
                <a:alpha val="5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8 Düz Bağlayıcı"/>
          <p:cNvSpPr>
            <a:spLocks noChangeShapeType="1"/>
          </p:cNvSpPr>
          <p:nvPr/>
        </p:nvSpPr>
        <p:spPr bwMode="auto">
          <a:xfrm rot="16200000">
            <a:off x="-762000" y="3429000"/>
            <a:ext cx="6858000" cy="0"/>
          </a:xfrm>
          <a:prstGeom prst="line">
            <a:avLst/>
          </a:prstGeom>
          <a:noFill/>
          <a:ln w="11430" cap="flat" cmpd="sng" algn="ctr">
            <a:solidFill>
              <a:schemeClr val="bg1">
                <a:shade val="95000"/>
              </a:schemeClr>
            </a:solidFill>
            <a:prstDash val="solid"/>
            <a:miter lim="800000"/>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11 Başlık"/>
          <p:cNvSpPr>
            <a:spLocks noGrp="1"/>
          </p:cNvSpPr>
          <p:nvPr>
            <p:ph type="ctrTitle"/>
          </p:nvPr>
        </p:nvSpPr>
        <p:spPr>
          <a:xfrm>
            <a:off x="3366868" y="533400"/>
            <a:ext cx="5105400" cy="2868168"/>
          </a:xfrm>
        </p:spPr>
        <p:txBody>
          <a:bodyPr lIns="45720" tIns="0" rIns="45720">
            <a:noAutofit/>
          </a:bodyPr>
          <a:lstStyle>
            <a:lvl1pPr algn="r">
              <a:defRPr sz="4200" b="1"/>
            </a:lvl1pPr>
            <a:extLst/>
          </a:lstStyle>
          <a:p>
            <a:r>
              <a:rPr kumimoji="0" lang="tr-TR" smtClean="0"/>
              <a:t>Asıl başlık stili için tıklatın</a:t>
            </a:r>
            <a:endParaRPr kumimoji="0" lang="en-US"/>
          </a:p>
        </p:txBody>
      </p:sp>
      <p:sp>
        <p:nvSpPr>
          <p:cNvPr id="25" name="24 Alt Başlık"/>
          <p:cNvSpPr>
            <a:spLocks noGrp="1"/>
          </p:cNvSpPr>
          <p:nvPr>
            <p:ph type="subTitle" idx="1"/>
          </p:nvPr>
        </p:nvSpPr>
        <p:spPr>
          <a:xfrm>
            <a:off x="3354442" y="3539864"/>
            <a:ext cx="5114778" cy="1101248"/>
          </a:xfrm>
        </p:spPr>
        <p:txBody>
          <a:bodyPr lIns="45720" tIns="0" rIns="45720" bIns="0"/>
          <a:lstStyle>
            <a:lvl1pPr marL="0" indent="0" algn="r">
              <a:buNone/>
              <a:defRPr sz="2200">
                <a:solidFill>
                  <a:srgbClr val="FFFFFF"/>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tr-TR" smtClean="0"/>
              <a:t>Asıl alt başlık stilini düzenlemek için tıklatın</a:t>
            </a:r>
            <a:endParaRPr kumimoji="0" lang="en-US"/>
          </a:p>
        </p:txBody>
      </p:sp>
      <p:sp>
        <p:nvSpPr>
          <p:cNvPr id="31" name="30 Veri Yer Tutucusu"/>
          <p:cNvSpPr>
            <a:spLocks noGrp="1"/>
          </p:cNvSpPr>
          <p:nvPr>
            <p:ph type="dt" sz="half" idx="10"/>
          </p:nvPr>
        </p:nvSpPr>
        <p:spPr>
          <a:xfrm>
            <a:off x="5871224" y="6557946"/>
            <a:ext cx="2002464" cy="226902"/>
          </a:xfrm>
        </p:spPr>
        <p:txBody>
          <a:bodyPr/>
          <a:lstStyle>
            <a:lvl1pPr>
              <a:defRPr lang="en-US" smtClean="0">
                <a:solidFill>
                  <a:srgbClr val="FFFFFF"/>
                </a:solidFill>
              </a:defRPr>
            </a:lvl1pPr>
            <a:extLst/>
          </a:lstStyle>
          <a:p>
            <a:fld id="{D9F75050-0E15-4C5B-92B0-66D068882F1F}" type="datetimeFigureOut">
              <a:rPr lang="tr-TR" smtClean="0"/>
              <a:pPr/>
              <a:t>14.12.2015</a:t>
            </a:fld>
            <a:endParaRPr lang="tr-TR"/>
          </a:p>
        </p:txBody>
      </p:sp>
      <p:sp>
        <p:nvSpPr>
          <p:cNvPr id="18" name="17 Altbilgi Yer Tutucusu"/>
          <p:cNvSpPr>
            <a:spLocks noGrp="1"/>
          </p:cNvSpPr>
          <p:nvPr>
            <p:ph type="ftr" sz="quarter" idx="11"/>
          </p:nvPr>
        </p:nvSpPr>
        <p:spPr>
          <a:xfrm>
            <a:off x="2819400" y="6557946"/>
            <a:ext cx="2927722" cy="228600"/>
          </a:xfrm>
        </p:spPr>
        <p:txBody>
          <a:bodyPr/>
          <a:lstStyle>
            <a:lvl1pPr>
              <a:defRPr lang="en-US" dirty="0">
                <a:solidFill>
                  <a:srgbClr val="FFFFFF"/>
                </a:solidFill>
              </a:defRPr>
            </a:lvl1pPr>
            <a:extLst/>
          </a:lstStyle>
          <a:p>
            <a:endParaRPr lang="tr-TR"/>
          </a:p>
        </p:txBody>
      </p:sp>
      <p:sp>
        <p:nvSpPr>
          <p:cNvPr id="29" name="28 Slayt Numarası Yer Tutucusu"/>
          <p:cNvSpPr>
            <a:spLocks noGrp="1"/>
          </p:cNvSpPr>
          <p:nvPr>
            <p:ph type="sldNum" sz="quarter" idx="12"/>
          </p:nvPr>
        </p:nvSpPr>
        <p:spPr>
          <a:xfrm>
            <a:off x="7880884" y="6556248"/>
            <a:ext cx="588336" cy="228600"/>
          </a:xfrm>
        </p:spPr>
        <p:txBody>
          <a:bodyPr/>
          <a:lstStyle>
            <a:lvl1pPr>
              <a:defRPr lang="en-US" smtClean="0">
                <a:solidFill>
                  <a:srgbClr val="FFFFFF"/>
                </a:solidFill>
              </a:defRPr>
            </a:lvl1pPr>
            <a:extLst/>
          </a:lstStyle>
          <a:p>
            <a:fld id="{B1DEFA8C-F947-479F-BE07-76B6B3F80BF1}" type="slidenum">
              <a:rPr lang="tr-TR" smtClean="0"/>
              <a:pPr/>
              <a:t>‹#›</a:t>
            </a:fld>
            <a:endParaRPr lang="tr-TR"/>
          </a:p>
        </p:txBody>
      </p:sp>
    </p:spTree>
  </p:cSld>
  <p:clrMapOvr>
    <a:overrideClrMapping bg1="lt1" tx1="dk1" bg2="lt2" tx2="dk2" accent1="accent1" accent2="accent2" accent3="accent3" accent4="accent4" accent5="accent5" accent6="accent6" hlink="hlink" folHlink="folHlink"/>
  </p:clrMapOvr>
  <p:transition>
    <p:wipe dir="d"/>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extLs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extLst/>
          </a:lstStyle>
          <a:p>
            <a:fld id="{D9F75050-0E15-4C5B-92B0-66D068882F1F}" type="datetimeFigureOut">
              <a:rPr lang="tr-TR" smtClean="0"/>
              <a:pPr/>
              <a:t>14.12.2015</a:t>
            </a:fld>
            <a:endParaRPr lang="tr-TR"/>
          </a:p>
        </p:txBody>
      </p:sp>
      <p:sp>
        <p:nvSpPr>
          <p:cNvPr id="5" name="4 Altbilgi Yer Tutucusu"/>
          <p:cNvSpPr>
            <a:spLocks noGrp="1"/>
          </p:cNvSpPr>
          <p:nvPr>
            <p:ph type="ftr" sz="quarter" idx="11"/>
          </p:nvPr>
        </p:nvSpPr>
        <p:spPr/>
        <p:txBody>
          <a:bodyPr/>
          <a:lstStyle>
            <a:extLst/>
          </a:lstStyle>
          <a:p>
            <a:endParaRPr lang="tr-TR"/>
          </a:p>
        </p:txBody>
      </p:sp>
      <p:sp>
        <p:nvSpPr>
          <p:cNvPr id="6" name="5 Slayt Numarası Yer Tutucusu"/>
          <p:cNvSpPr>
            <a:spLocks noGrp="1"/>
          </p:cNvSpPr>
          <p:nvPr>
            <p:ph type="sldNum" sz="quarter" idx="12"/>
          </p:nvPr>
        </p:nvSpPr>
        <p:spPr/>
        <p:txBody>
          <a:bodyPr/>
          <a:lstStyle>
            <a:extLst/>
          </a:lstStyle>
          <a:p>
            <a:fld id="{B1DEFA8C-F947-479F-BE07-76B6B3F80BF1}" type="slidenum">
              <a:rPr lang="tr-TR" smtClean="0"/>
              <a:pPr/>
              <a:t>‹#›</a:t>
            </a:fld>
            <a:endParaRPr lang="tr-TR"/>
          </a:p>
        </p:txBody>
      </p:sp>
    </p:spTree>
  </p:cSld>
  <p:clrMapOvr>
    <a:masterClrMapping/>
  </p:clrMapOvr>
  <p:transition>
    <p:wipe dir="d"/>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553200" y="274955"/>
            <a:ext cx="1524000" cy="5851525"/>
          </a:xfrm>
        </p:spPr>
        <p:txBody>
          <a:bodyPr vert="eaVert" anchor="t"/>
          <a:lstStyle>
            <a:extLs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457200" y="274642"/>
            <a:ext cx="6019800" cy="5851525"/>
          </a:xfrm>
        </p:spPr>
        <p:txBody>
          <a:bodyPr vert="eaVert"/>
          <a:lstStyle>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a:xfrm>
            <a:off x="4242816" y="6557946"/>
            <a:ext cx="2002464" cy="226902"/>
          </a:xfrm>
        </p:spPr>
        <p:txBody>
          <a:bodyPr/>
          <a:lstStyle>
            <a:extLst/>
          </a:lstStyle>
          <a:p>
            <a:fld id="{D9F75050-0E15-4C5B-92B0-66D068882F1F}" type="datetimeFigureOut">
              <a:rPr lang="tr-TR" smtClean="0"/>
              <a:pPr/>
              <a:t>14.12.2015</a:t>
            </a:fld>
            <a:endParaRPr lang="tr-TR"/>
          </a:p>
        </p:txBody>
      </p:sp>
      <p:sp>
        <p:nvSpPr>
          <p:cNvPr id="5" name="4 Altbilgi Yer Tutucusu"/>
          <p:cNvSpPr>
            <a:spLocks noGrp="1"/>
          </p:cNvSpPr>
          <p:nvPr>
            <p:ph type="ftr" sz="quarter" idx="11"/>
          </p:nvPr>
        </p:nvSpPr>
        <p:spPr>
          <a:xfrm>
            <a:off x="457200" y="6556248"/>
            <a:ext cx="3657600" cy="228600"/>
          </a:xfrm>
        </p:spPr>
        <p:txBody>
          <a:bodyPr/>
          <a:lstStyle>
            <a:extLst/>
          </a:lstStyle>
          <a:p>
            <a:endParaRPr lang="tr-TR"/>
          </a:p>
        </p:txBody>
      </p:sp>
      <p:sp>
        <p:nvSpPr>
          <p:cNvPr id="6" name="5 Slayt Numarası Yer Tutucusu"/>
          <p:cNvSpPr>
            <a:spLocks noGrp="1"/>
          </p:cNvSpPr>
          <p:nvPr>
            <p:ph type="sldNum" sz="quarter" idx="12"/>
          </p:nvPr>
        </p:nvSpPr>
        <p:spPr>
          <a:xfrm>
            <a:off x="6254496" y="6553200"/>
            <a:ext cx="588336" cy="228600"/>
          </a:xfrm>
        </p:spPr>
        <p:txBody>
          <a:bodyPr/>
          <a:lstStyle>
            <a:lvl1pPr>
              <a:defRPr>
                <a:solidFill>
                  <a:schemeClr val="tx2"/>
                </a:solidFill>
              </a:defRPr>
            </a:lvl1pPr>
            <a:extLst/>
          </a:lstStyle>
          <a:p>
            <a:fld id="{B1DEFA8C-F947-479F-BE07-76B6B3F80BF1}" type="slidenum">
              <a:rPr lang="tr-TR" smtClean="0"/>
              <a:pPr/>
              <a:t>‹#›</a:t>
            </a:fld>
            <a:endParaRPr lang="tr-TR"/>
          </a:p>
        </p:txBody>
      </p:sp>
    </p:spTree>
  </p:cSld>
  <p:clrMapOvr>
    <a:masterClrMapping/>
  </p:clrMapOvr>
  <p:transition>
    <p:wipe dir="d"/>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extLst/>
          </a:lstStyle>
          <a:p>
            <a:r>
              <a:rPr kumimoji="0" lang="tr-TR" smtClean="0"/>
              <a:t>Asıl başlık stili için tıklatın</a:t>
            </a:r>
            <a:endParaRPr kumimoji="0" lang="en-US"/>
          </a:p>
        </p:txBody>
      </p:sp>
      <p:sp>
        <p:nvSpPr>
          <p:cNvPr id="3" name="2 İçerik Yer Tutucusu"/>
          <p:cNvSpPr>
            <a:spLocks noGrp="1"/>
          </p:cNvSpPr>
          <p:nvPr>
            <p:ph idx="1"/>
          </p:nvPr>
        </p:nvSpPr>
        <p:spPr/>
        <p:txBody>
          <a:bodyPr/>
          <a:lstStyle>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extLst/>
          </a:lstStyle>
          <a:p>
            <a:fld id="{D9F75050-0E15-4C5B-92B0-66D068882F1F}" type="datetimeFigureOut">
              <a:rPr lang="tr-TR" smtClean="0"/>
              <a:pPr/>
              <a:t>14.12.2015</a:t>
            </a:fld>
            <a:endParaRPr lang="tr-TR"/>
          </a:p>
        </p:txBody>
      </p:sp>
      <p:sp>
        <p:nvSpPr>
          <p:cNvPr id="5" name="4 Altbilgi Yer Tutucusu"/>
          <p:cNvSpPr>
            <a:spLocks noGrp="1"/>
          </p:cNvSpPr>
          <p:nvPr>
            <p:ph type="ftr" sz="quarter" idx="11"/>
          </p:nvPr>
        </p:nvSpPr>
        <p:spPr/>
        <p:txBody>
          <a:bodyPr/>
          <a:lstStyle>
            <a:extLst/>
          </a:lstStyle>
          <a:p>
            <a:endParaRPr lang="tr-TR"/>
          </a:p>
        </p:txBody>
      </p:sp>
      <p:sp>
        <p:nvSpPr>
          <p:cNvPr id="6" name="5 Slayt Numarası Yer Tutucusu"/>
          <p:cNvSpPr>
            <a:spLocks noGrp="1"/>
          </p:cNvSpPr>
          <p:nvPr>
            <p:ph type="sldNum" sz="quarter" idx="12"/>
          </p:nvPr>
        </p:nvSpPr>
        <p:spPr/>
        <p:txBody>
          <a:bodyPr/>
          <a:lstStyle>
            <a:extLst/>
          </a:lstStyle>
          <a:p>
            <a:fld id="{B1DEFA8C-F947-479F-BE07-76B6B3F80BF1}" type="slidenum">
              <a:rPr lang="tr-TR" smtClean="0"/>
              <a:pPr/>
              <a:t>‹#›</a:t>
            </a:fld>
            <a:endParaRPr lang="tr-TR"/>
          </a:p>
        </p:txBody>
      </p:sp>
    </p:spTree>
  </p:cSld>
  <p:clrMapOvr>
    <a:masterClrMapping/>
  </p:clrMapOvr>
  <p:transition>
    <p:wipe dir="d"/>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bg>
      <p:bgRef idx="1001">
        <a:schemeClr val="bg1"/>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1066800" y="2821837"/>
            <a:ext cx="6255488" cy="1362075"/>
          </a:xfrm>
        </p:spPr>
        <p:txBody>
          <a:bodyPr tIns="0" anchor="t"/>
          <a:lstStyle>
            <a:lvl1pPr algn="r">
              <a:buNone/>
              <a:defRPr sz="4200" b="1" cap="all"/>
            </a:lvl1pPr>
            <a:extLst/>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1066800" y="1905000"/>
            <a:ext cx="6255488" cy="743507"/>
          </a:xfrm>
        </p:spPr>
        <p:txBody>
          <a:bodyPr anchor="b"/>
          <a:lstStyle>
            <a:lvl1pPr marL="0" indent="0" algn="r">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a:xfrm>
            <a:off x="4724238" y="6556810"/>
            <a:ext cx="2002464" cy="226902"/>
          </a:xfrm>
        </p:spPr>
        <p:txBody>
          <a:bodyPr bIns="0" anchor="b"/>
          <a:lstStyle>
            <a:lvl1pPr>
              <a:defRPr>
                <a:solidFill>
                  <a:schemeClr val="tx2"/>
                </a:solidFill>
              </a:defRPr>
            </a:lvl1pPr>
            <a:extLst/>
          </a:lstStyle>
          <a:p>
            <a:fld id="{D9F75050-0E15-4C5B-92B0-66D068882F1F}" type="datetimeFigureOut">
              <a:rPr lang="tr-TR" smtClean="0"/>
              <a:pPr/>
              <a:t>14.12.2015</a:t>
            </a:fld>
            <a:endParaRPr lang="tr-TR"/>
          </a:p>
        </p:txBody>
      </p:sp>
      <p:sp>
        <p:nvSpPr>
          <p:cNvPr id="5" name="4 Altbilgi Yer Tutucusu"/>
          <p:cNvSpPr>
            <a:spLocks noGrp="1"/>
          </p:cNvSpPr>
          <p:nvPr>
            <p:ph type="ftr" sz="quarter" idx="11"/>
          </p:nvPr>
        </p:nvSpPr>
        <p:spPr>
          <a:xfrm>
            <a:off x="1735358" y="6556810"/>
            <a:ext cx="2895600" cy="228600"/>
          </a:xfrm>
        </p:spPr>
        <p:txBody>
          <a:bodyPr bIns="0" anchor="b"/>
          <a:lstStyle>
            <a:lvl1pPr>
              <a:defRPr>
                <a:solidFill>
                  <a:schemeClr val="tx2"/>
                </a:solidFill>
              </a:defRPr>
            </a:lvl1pPr>
            <a:extLst/>
          </a:lstStyle>
          <a:p>
            <a:endParaRPr lang="tr-TR"/>
          </a:p>
        </p:txBody>
      </p:sp>
      <p:sp>
        <p:nvSpPr>
          <p:cNvPr id="6" name="5 Slayt Numarası Yer Tutucusu"/>
          <p:cNvSpPr>
            <a:spLocks noGrp="1"/>
          </p:cNvSpPr>
          <p:nvPr>
            <p:ph type="sldNum" sz="quarter" idx="12"/>
          </p:nvPr>
        </p:nvSpPr>
        <p:spPr>
          <a:xfrm>
            <a:off x="6733952" y="6555112"/>
            <a:ext cx="588336" cy="228600"/>
          </a:xfrm>
        </p:spPr>
        <p:txBody>
          <a:bodyPr/>
          <a:lstStyle>
            <a:extLst/>
          </a:lstStyle>
          <a:p>
            <a:fld id="{B1DEFA8C-F947-479F-BE07-76B6B3F80BF1}" type="slidenum">
              <a:rPr lang="tr-TR" smtClean="0"/>
              <a:pPr/>
              <a:t>‹#›</a:t>
            </a:fld>
            <a:endParaRPr lang="tr-TR"/>
          </a:p>
        </p:txBody>
      </p:sp>
    </p:spTree>
  </p:cSld>
  <p:clrMapOvr>
    <a:overrideClrMapping bg1="lt1" tx1="dk1" bg2="lt2" tx2="dk2" accent1="accent1" accent2="accent2" accent3="accent3" accent4="accent4" accent5="accent5" accent6="accent6" hlink="hlink" folHlink="folHlink"/>
  </p:clrMapOvr>
  <p:transition>
    <p:wipe dir="d"/>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320040"/>
            <a:ext cx="7242048" cy="1143000"/>
          </a:xfrm>
        </p:spPr>
        <p:txBody>
          <a:bodyPr/>
          <a:lstStyle>
            <a:extLst/>
          </a:lstStyle>
          <a:p>
            <a:r>
              <a:rPr kumimoji="0" lang="tr-TR" smtClean="0"/>
              <a:t>Asıl başlık stili için tıklatın</a:t>
            </a:r>
            <a:endParaRPr kumimoji="0" lang="en-US"/>
          </a:p>
        </p:txBody>
      </p:sp>
      <p:sp>
        <p:nvSpPr>
          <p:cNvPr id="3" name="2 İçerik Yer Tutucusu"/>
          <p:cNvSpPr>
            <a:spLocks noGrp="1"/>
          </p:cNvSpPr>
          <p:nvPr>
            <p:ph sz="half" idx="1"/>
          </p:nvPr>
        </p:nvSpPr>
        <p:spPr>
          <a:xfrm>
            <a:off x="457200"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İçerik Yer Tutucusu"/>
          <p:cNvSpPr>
            <a:spLocks noGrp="1"/>
          </p:cNvSpPr>
          <p:nvPr>
            <p:ph sz="half" idx="2"/>
          </p:nvPr>
        </p:nvSpPr>
        <p:spPr>
          <a:xfrm>
            <a:off x="4178808"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extLst/>
          </a:lstStyle>
          <a:p>
            <a:fld id="{D9F75050-0E15-4C5B-92B0-66D068882F1F}" type="datetimeFigureOut">
              <a:rPr lang="tr-TR" smtClean="0"/>
              <a:pPr/>
              <a:t>14.12.2015</a:t>
            </a:fld>
            <a:endParaRPr lang="tr-TR"/>
          </a:p>
        </p:txBody>
      </p:sp>
      <p:sp>
        <p:nvSpPr>
          <p:cNvPr id="6" name="5 Altbilgi Yer Tutucusu"/>
          <p:cNvSpPr>
            <a:spLocks noGrp="1"/>
          </p:cNvSpPr>
          <p:nvPr>
            <p:ph type="ftr" sz="quarter" idx="11"/>
          </p:nvPr>
        </p:nvSpPr>
        <p:spPr/>
        <p:txBody>
          <a:bodyPr/>
          <a:lstStyle>
            <a:extLst/>
          </a:lstStyle>
          <a:p>
            <a:endParaRPr lang="tr-TR"/>
          </a:p>
        </p:txBody>
      </p:sp>
      <p:sp>
        <p:nvSpPr>
          <p:cNvPr id="7" name="6 Slayt Numarası Yer Tutucusu"/>
          <p:cNvSpPr>
            <a:spLocks noGrp="1"/>
          </p:cNvSpPr>
          <p:nvPr>
            <p:ph type="sldNum" sz="quarter" idx="12"/>
          </p:nvPr>
        </p:nvSpPr>
        <p:spPr/>
        <p:txBody>
          <a:bodyPr/>
          <a:lstStyle>
            <a:extLst/>
          </a:lstStyle>
          <a:p>
            <a:fld id="{B1DEFA8C-F947-479F-BE07-76B6B3F80BF1}" type="slidenum">
              <a:rPr lang="tr-TR" smtClean="0"/>
              <a:pPr/>
              <a:t>‹#›</a:t>
            </a:fld>
            <a:endParaRPr lang="tr-TR"/>
          </a:p>
        </p:txBody>
      </p:sp>
    </p:spTree>
  </p:cSld>
  <p:clrMapOvr>
    <a:masterClrMapping/>
  </p:clrMapOvr>
  <p:transition>
    <p:wipe dir="d"/>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457200" y="320040"/>
            <a:ext cx="7242048" cy="1143000"/>
          </a:xfrm>
        </p:spPr>
        <p:txBody>
          <a:bodyPr anchor="b"/>
          <a:lstStyle>
            <a:lvl1pPr>
              <a:defRPr/>
            </a:lvl1pPr>
            <a:extLst/>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457200" y="5867400"/>
            <a:ext cx="3520440" cy="457200"/>
          </a:xfrm>
          <a:noFill/>
          <a:ln w="12700" cap="flat" cmpd="sng" algn="ctr">
            <a:solidFill>
              <a:schemeClr val="tx2"/>
            </a:solidFill>
            <a:prstDash val="solid"/>
          </a:ln>
          <a:effectLst/>
        </p:spPr>
        <p:style>
          <a:lnRef idx="1">
            <a:schemeClr val="accent1"/>
          </a:lnRef>
          <a:fillRef idx="3">
            <a:schemeClr val="accent1"/>
          </a:fillRef>
          <a:effectRef idx="2">
            <a:schemeClr val="accent1"/>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tr-TR" smtClean="0"/>
              <a:t>Asıl metin stillerini düzenlemek için tıklatın</a:t>
            </a:r>
          </a:p>
        </p:txBody>
      </p:sp>
      <p:sp>
        <p:nvSpPr>
          <p:cNvPr id="4" name="3 Metin Yer Tutucusu"/>
          <p:cNvSpPr>
            <a:spLocks noGrp="1"/>
          </p:cNvSpPr>
          <p:nvPr>
            <p:ph type="body" sz="half" idx="3"/>
          </p:nvPr>
        </p:nvSpPr>
        <p:spPr>
          <a:xfrm>
            <a:off x="4178808" y="5867400"/>
            <a:ext cx="3520440" cy="457200"/>
          </a:xfrm>
          <a:noFill/>
          <a:ln w="12700" cap="flat" cmpd="sng" algn="ctr">
            <a:solidFill>
              <a:schemeClr val="tx2"/>
            </a:solidFill>
            <a:prstDash val="solid"/>
          </a:ln>
          <a:effectLst/>
        </p:spPr>
        <p:style>
          <a:lnRef idx="1">
            <a:schemeClr val="accent2"/>
          </a:lnRef>
          <a:fillRef idx="3">
            <a:schemeClr val="accent2"/>
          </a:fillRef>
          <a:effectRef idx="2">
            <a:schemeClr val="accent2"/>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tr-TR" smtClean="0"/>
              <a:t>Asıl metin stillerini düzenlemek için tıklatın</a:t>
            </a:r>
          </a:p>
        </p:txBody>
      </p:sp>
      <p:sp>
        <p:nvSpPr>
          <p:cNvPr id="5" name="4 İçerik Yer Tutucusu"/>
          <p:cNvSpPr>
            <a:spLocks noGrp="1"/>
          </p:cNvSpPr>
          <p:nvPr>
            <p:ph sz="quarter" idx="2"/>
          </p:nvPr>
        </p:nvSpPr>
        <p:spPr>
          <a:xfrm>
            <a:off x="457200"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6" name="5 İçerik Yer Tutucusu"/>
          <p:cNvSpPr>
            <a:spLocks noGrp="1"/>
          </p:cNvSpPr>
          <p:nvPr>
            <p:ph sz="quarter" idx="4"/>
          </p:nvPr>
        </p:nvSpPr>
        <p:spPr>
          <a:xfrm>
            <a:off x="4178808"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6 Veri Yer Tutucusu"/>
          <p:cNvSpPr>
            <a:spLocks noGrp="1"/>
          </p:cNvSpPr>
          <p:nvPr>
            <p:ph type="dt" sz="half" idx="10"/>
          </p:nvPr>
        </p:nvSpPr>
        <p:spPr/>
        <p:txBody>
          <a:bodyPr/>
          <a:lstStyle>
            <a:extLst/>
          </a:lstStyle>
          <a:p>
            <a:fld id="{D9F75050-0E15-4C5B-92B0-66D068882F1F}" type="datetimeFigureOut">
              <a:rPr lang="tr-TR" smtClean="0"/>
              <a:pPr/>
              <a:t>14.12.2015</a:t>
            </a:fld>
            <a:endParaRPr lang="tr-TR"/>
          </a:p>
        </p:txBody>
      </p:sp>
      <p:sp>
        <p:nvSpPr>
          <p:cNvPr id="8" name="7 Altbilgi Yer Tutucusu"/>
          <p:cNvSpPr>
            <a:spLocks noGrp="1"/>
          </p:cNvSpPr>
          <p:nvPr>
            <p:ph type="ftr" sz="quarter" idx="11"/>
          </p:nvPr>
        </p:nvSpPr>
        <p:spPr/>
        <p:txBody>
          <a:bodyPr/>
          <a:lstStyle>
            <a:extLst/>
          </a:lstStyle>
          <a:p>
            <a:endParaRPr lang="tr-TR"/>
          </a:p>
        </p:txBody>
      </p:sp>
      <p:sp>
        <p:nvSpPr>
          <p:cNvPr id="9" name="8 Slayt Numarası Yer Tutucusu"/>
          <p:cNvSpPr>
            <a:spLocks noGrp="1"/>
          </p:cNvSpPr>
          <p:nvPr>
            <p:ph type="sldNum" sz="quarter" idx="12"/>
          </p:nvPr>
        </p:nvSpPr>
        <p:spPr/>
        <p:txBody>
          <a:bodyPr/>
          <a:lstStyle>
            <a:extLst/>
          </a:lstStyle>
          <a:p>
            <a:fld id="{B1DEFA8C-F947-479F-BE07-76B6B3F80BF1}" type="slidenum">
              <a:rPr lang="tr-TR" smtClean="0"/>
              <a:pPr/>
              <a:t>‹#›</a:t>
            </a:fld>
            <a:endParaRPr lang="tr-TR"/>
          </a:p>
        </p:txBody>
      </p:sp>
    </p:spTree>
  </p:cSld>
  <p:clrMapOvr>
    <a:masterClrMapping/>
  </p:clrMapOvr>
  <p:transition>
    <p:wipe dir="d"/>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320040"/>
            <a:ext cx="7242048" cy="1143000"/>
          </a:xfrm>
        </p:spPr>
        <p:txBody>
          <a:bodyPr/>
          <a:lstStyle>
            <a:extLst/>
          </a:lstStyle>
          <a:p>
            <a:r>
              <a:rPr kumimoji="0" lang="tr-TR" smtClean="0"/>
              <a:t>Asıl başlık stili için tıklatın</a:t>
            </a:r>
            <a:endParaRPr kumimoji="0" lang="en-US"/>
          </a:p>
        </p:txBody>
      </p:sp>
      <p:sp>
        <p:nvSpPr>
          <p:cNvPr id="3" name="2 Veri Yer Tutucusu"/>
          <p:cNvSpPr>
            <a:spLocks noGrp="1"/>
          </p:cNvSpPr>
          <p:nvPr>
            <p:ph type="dt" sz="half" idx="10"/>
          </p:nvPr>
        </p:nvSpPr>
        <p:spPr/>
        <p:txBody>
          <a:bodyPr/>
          <a:lstStyle>
            <a:extLst/>
          </a:lstStyle>
          <a:p>
            <a:fld id="{D9F75050-0E15-4C5B-92B0-66D068882F1F}" type="datetimeFigureOut">
              <a:rPr lang="tr-TR" smtClean="0"/>
              <a:pPr/>
              <a:t>14.12.2015</a:t>
            </a:fld>
            <a:endParaRPr lang="tr-TR"/>
          </a:p>
        </p:txBody>
      </p:sp>
      <p:sp>
        <p:nvSpPr>
          <p:cNvPr id="4" name="3 Altbilgi Yer Tutucusu"/>
          <p:cNvSpPr>
            <a:spLocks noGrp="1"/>
          </p:cNvSpPr>
          <p:nvPr>
            <p:ph type="ftr" sz="quarter" idx="11"/>
          </p:nvPr>
        </p:nvSpPr>
        <p:spPr/>
        <p:txBody>
          <a:bodyPr/>
          <a:lstStyle>
            <a:extLst/>
          </a:lstStyle>
          <a:p>
            <a:endParaRPr lang="tr-TR"/>
          </a:p>
        </p:txBody>
      </p:sp>
      <p:sp>
        <p:nvSpPr>
          <p:cNvPr id="5" name="4 Slayt Numarası Yer Tutucusu"/>
          <p:cNvSpPr>
            <a:spLocks noGrp="1"/>
          </p:cNvSpPr>
          <p:nvPr>
            <p:ph type="sldNum" sz="quarter" idx="12"/>
          </p:nvPr>
        </p:nvSpPr>
        <p:spPr/>
        <p:txBody>
          <a:bodyPr/>
          <a:lstStyle>
            <a:extLst/>
          </a:lstStyle>
          <a:p>
            <a:fld id="{B1DEFA8C-F947-479F-BE07-76B6B3F80BF1}" type="slidenum">
              <a:rPr lang="tr-TR" smtClean="0"/>
              <a:pPr/>
              <a:t>‹#›</a:t>
            </a:fld>
            <a:endParaRPr lang="tr-TR"/>
          </a:p>
        </p:txBody>
      </p:sp>
    </p:spTree>
  </p:cSld>
  <p:clrMapOvr>
    <a:masterClrMapping/>
  </p:clrMapOvr>
  <p:transition>
    <p:wipe dir="d"/>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lvl1pPr>
              <a:defRPr>
                <a:solidFill>
                  <a:schemeClr val="tx2"/>
                </a:solidFill>
              </a:defRPr>
            </a:lvl1pPr>
            <a:extLst/>
          </a:lstStyle>
          <a:p>
            <a:fld id="{D9F75050-0E15-4C5B-92B0-66D068882F1F}" type="datetimeFigureOut">
              <a:rPr lang="tr-TR" smtClean="0"/>
              <a:pPr/>
              <a:t>14.12.2015</a:t>
            </a:fld>
            <a:endParaRPr lang="tr-TR"/>
          </a:p>
        </p:txBody>
      </p:sp>
      <p:sp>
        <p:nvSpPr>
          <p:cNvPr id="3" name="2 Altbilgi Yer Tutucusu"/>
          <p:cNvSpPr>
            <a:spLocks noGrp="1"/>
          </p:cNvSpPr>
          <p:nvPr>
            <p:ph type="ftr" sz="quarter" idx="11"/>
          </p:nvPr>
        </p:nvSpPr>
        <p:spPr/>
        <p:txBody>
          <a:bodyPr/>
          <a:lstStyle>
            <a:lvl1pPr>
              <a:defRPr>
                <a:solidFill>
                  <a:schemeClr val="tx2"/>
                </a:solidFill>
              </a:defRPr>
            </a:lvl1pPr>
            <a:extLst/>
          </a:lstStyle>
          <a:p>
            <a:endParaRPr lang="tr-TR"/>
          </a:p>
        </p:txBody>
      </p:sp>
      <p:sp>
        <p:nvSpPr>
          <p:cNvPr id="4" name="3 Slayt Numarası Yer Tutucusu"/>
          <p:cNvSpPr>
            <a:spLocks noGrp="1"/>
          </p:cNvSpPr>
          <p:nvPr>
            <p:ph type="sldNum" sz="quarter" idx="12"/>
          </p:nvPr>
        </p:nvSpPr>
        <p:spPr/>
        <p:txBody>
          <a:bodyPr/>
          <a:lstStyle>
            <a:extLst/>
          </a:lstStyle>
          <a:p>
            <a:fld id="{B1DEFA8C-F947-479F-BE07-76B6B3F80BF1}" type="slidenum">
              <a:rPr lang="tr-TR" smtClean="0"/>
              <a:pPr/>
              <a:t>‹#›</a:t>
            </a:fld>
            <a:endParaRPr lang="tr-TR"/>
          </a:p>
        </p:txBody>
      </p:sp>
    </p:spTree>
  </p:cSld>
  <p:clrMapOvr>
    <a:masterClrMapping/>
  </p:clrMapOvr>
  <p:transition>
    <p:wipe dir="d"/>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28600"/>
            <a:ext cx="5897880" cy="1173480"/>
          </a:xfrm>
        </p:spPr>
        <p:txBody>
          <a:bodyPr wrap="square" anchor="b"/>
          <a:lstStyle>
            <a:lvl1pPr algn="l">
              <a:buNone/>
              <a:defRPr lang="en-US" sz="2400" baseline="0" smtClean="0"/>
            </a:lvl1pPr>
            <a:extLst/>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457200" y="1497416"/>
            <a:ext cx="5897880" cy="602512"/>
          </a:xfrm>
        </p:spPr>
        <p:txBody>
          <a:bodyPr rot="0" spcFirstLastPara="0" vertOverflow="overflow" horzOverflow="overflow" vert="horz" wrap="square" lIns="45720" tIns="0" rIns="0" bIns="0" numCol="1" spcCol="0" rtlCol="0" fromWordArt="0" anchor="t" anchorCtr="0" forceAA="0" compatLnSpc="1">
            <a:normAutofit/>
          </a:bodyPr>
          <a:lstStyle>
            <a:lvl1pPr marL="0" indent="0">
              <a:spcBef>
                <a:spcPts val="0"/>
              </a:spcBef>
              <a:spcAft>
                <a:spcPts val="0"/>
              </a:spcAft>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tr-TR" smtClean="0"/>
              <a:t>Asıl metin stillerini düzenlemek için tıklatın</a:t>
            </a:r>
          </a:p>
        </p:txBody>
      </p:sp>
      <p:sp>
        <p:nvSpPr>
          <p:cNvPr id="4" name="3 İçerik Yer Tutucusu"/>
          <p:cNvSpPr>
            <a:spLocks noGrp="1"/>
          </p:cNvSpPr>
          <p:nvPr>
            <p:ph sz="half" idx="1"/>
          </p:nvPr>
        </p:nvSpPr>
        <p:spPr>
          <a:xfrm>
            <a:off x="457200" y="2133600"/>
            <a:ext cx="7239000" cy="4371752"/>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extLst/>
          </a:lstStyle>
          <a:p>
            <a:fld id="{D9F75050-0E15-4C5B-92B0-66D068882F1F}" type="datetimeFigureOut">
              <a:rPr lang="tr-TR" smtClean="0"/>
              <a:pPr/>
              <a:t>14.12.2015</a:t>
            </a:fld>
            <a:endParaRPr lang="tr-TR"/>
          </a:p>
        </p:txBody>
      </p:sp>
      <p:sp>
        <p:nvSpPr>
          <p:cNvPr id="6" name="5 Altbilgi Yer Tutucusu"/>
          <p:cNvSpPr>
            <a:spLocks noGrp="1"/>
          </p:cNvSpPr>
          <p:nvPr>
            <p:ph type="ftr" sz="quarter" idx="11"/>
          </p:nvPr>
        </p:nvSpPr>
        <p:spPr/>
        <p:txBody>
          <a:bodyPr/>
          <a:lstStyle>
            <a:extLst/>
          </a:lstStyle>
          <a:p>
            <a:endParaRPr lang="tr-TR"/>
          </a:p>
        </p:txBody>
      </p:sp>
      <p:sp>
        <p:nvSpPr>
          <p:cNvPr id="7" name="6 Slayt Numarası Yer Tutucusu"/>
          <p:cNvSpPr>
            <a:spLocks noGrp="1"/>
          </p:cNvSpPr>
          <p:nvPr>
            <p:ph type="sldNum" sz="quarter" idx="12"/>
          </p:nvPr>
        </p:nvSpPr>
        <p:spPr/>
        <p:txBody>
          <a:bodyPr/>
          <a:lstStyle>
            <a:extLst/>
          </a:lstStyle>
          <a:p>
            <a:fld id="{B1DEFA8C-F947-479F-BE07-76B6B3F80BF1}" type="slidenum">
              <a:rPr lang="tr-TR" smtClean="0"/>
              <a:pPr/>
              <a:t>‹#›</a:t>
            </a:fld>
            <a:endParaRPr lang="tr-TR"/>
          </a:p>
        </p:txBody>
      </p:sp>
    </p:spTree>
  </p:cSld>
  <p:clrMapOvr>
    <a:masterClrMapping/>
  </p:clrMapOvr>
  <p:transition>
    <p:wipe dir="d"/>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bg>
      <p:bgRef idx="1002">
        <a:schemeClr val="bg2"/>
      </p:bgRef>
    </p:bg>
    <p:spTree>
      <p:nvGrpSpPr>
        <p:cNvPr id="1" name=""/>
        <p:cNvGrpSpPr/>
        <p:nvPr/>
      </p:nvGrpSpPr>
      <p:grpSpPr>
        <a:xfrm>
          <a:off x="0" y="0"/>
          <a:ext cx="0" cy="0"/>
          <a:chOff x="0" y="0"/>
          <a:chExt cx="0" cy="0"/>
        </a:xfrm>
      </p:grpSpPr>
      <p:sp>
        <p:nvSpPr>
          <p:cNvPr id="8" name="7 Dikdörtgen"/>
          <p:cNvSpPr/>
          <p:nvPr/>
        </p:nvSpPr>
        <p:spPr>
          <a:xfrm rot="21240000">
            <a:off x="597968" y="1004668"/>
            <a:ext cx="4319527" cy="4312573"/>
          </a:xfrm>
          <a:prstGeom prst="rect">
            <a:avLst/>
          </a:prstGeom>
          <a:solidFill>
            <a:srgbClr val="FAFAFA"/>
          </a:solidFill>
          <a:ln w="1270" cap="rnd" cmpd="sng" algn="ctr">
            <a:solidFill>
              <a:srgbClr val="EAEAEA"/>
            </a:solidFill>
            <a:prstDash val="solid"/>
          </a:ln>
          <a:effectLst>
            <a:outerShdw blurRad="25000" dist="12700" dir="5400000" algn="t"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9" name="8 Dikdörtgen"/>
          <p:cNvSpPr/>
          <p:nvPr/>
        </p:nvSpPr>
        <p:spPr>
          <a:xfrm rot="21420000">
            <a:off x="596706" y="998816"/>
            <a:ext cx="4319527" cy="4312573"/>
          </a:xfrm>
          <a:prstGeom prst="rect">
            <a:avLst/>
          </a:prstGeom>
          <a:solidFill>
            <a:srgbClr val="FAFAFA"/>
          </a:solidFill>
          <a:ln w="1270" cap="rnd" cmpd="sng" algn="ctr">
            <a:solidFill>
              <a:srgbClr val="EAEAEA"/>
            </a:solidFill>
            <a:prstDash val="solid"/>
          </a:ln>
          <a:effectLst>
            <a:outerShdw blurRad="28000" dist="12700" dir="5400000" algn="tl"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1 Başlık"/>
          <p:cNvSpPr>
            <a:spLocks noGrp="1"/>
          </p:cNvSpPr>
          <p:nvPr>
            <p:ph type="title"/>
          </p:nvPr>
        </p:nvSpPr>
        <p:spPr>
          <a:xfrm>
            <a:off x="5389098" y="1143000"/>
            <a:ext cx="3429000" cy="2057400"/>
          </a:xfrm>
        </p:spPr>
        <p:txBody>
          <a:bodyPr vert="horz" anchor="b"/>
          <a:lstStyle>
            <a:lvl1pPr algn="l">
              <a:buNone/>
              <a:defRPr sz="3000" b="1" baseline="0">
                <a:ln w="500">
                  <a:solidFill>
                    <a:schemeClr val="tx2">
                      <a:shade val="10000"/>
                      <a:satMod val="135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defRPr>
            </a:lvl1pPr>
            <a:extLst/>
          </a:lstStyle>
          <a:p>
            <a:r>
              <a:rPr kumimoji="0" lang="tr-TR" smtClean="0"/>
              <a:t>Asıl başlık stili için tıklatın</a:t>
            </a:r>
            <a:endParaRPr kumimoji="0" lang="en-US" dirty="0"/>
          </a:p>
        </p:txBody>
      </p:sp>
      <p:sp>
        <p:nvSpPr>
          <p:cNvPr id="4" name="3 Metin Yer Tutucusu"/>
          <p:cNvSpPr>
            <a:spLocks noGrp="1"/>
          </p:cNvSpPr>
          <p:nvPr>
            <p:ph type="body" sz="half" idx="2"/>
          </p:nvPr>
        </p:nvSpPr>
        <p:spPr>
          <a:xfrm>
            <a:off x="5389098" y="3283634"/>
            <a:ext cx="3429000" cy="1920240"/>
          </a:xfrm>
        </p:spPr>
        <p:txBody>
          <a:bodyPr rot="0" spcFirstLastPara="0" vertOverflow="overflow" horzOverflow="overflow" vert="horz" wrap="square" lIns="82296" tIns="0" rIns="0" bIns="0" numCol="1" spcCol="0" rtlCol="0" fromWordArt="0" anchor="t" anchorCtr="0" forceAA="0" compatLnSpc="1">
            <a:normAutofit/>
          </a:bodyPr>
          <a:lstStyle>
            <a:lvl1pPr marL="0" indent="0">
              <a:lnSpc>
                <a:spcPct val="100000"/>
              </a:lnSpc>
              <a:spcBef>
                <a:spcPts val="0"/>
              </a:spcBef>
              <a:buFontTx/>
              <a:buNone/>
              <a:defRPr sz="1400" baseline="0">
                <a:solidFill>
                  <a:schemeClr val="tx1"/>
                </a:solidFill>
              </a:defRPr>
            </a:lvl1pPr>
            <a:lvl2pPr>
              <a:defRPr sz="1200"/>
            </a:lvl2pPr>
            <a:lvl3pPr>
              <a:defRPr sz="1000"/>
            </a:lvl3pPr>
            <a:lvl4pPr>
              <a:defRPr sz="900"/>
            </a:lvl4pPr>
            <a:lvl5pPr>
              <a:defRPr sz="900"/>
            </a:lvl5pPr>
            <a:extLst/>
          </a:lstStyle>
          <a:p>
            <a:pPr marL="0" marR="0" lvl="0" indent="0" algn="l" defTabSz="0" rtl="0" eaLnBrk="1" fontAlgn="auto" latinLnBrk="0" hangingPunct="1">
              <a:lnSpc>
                <a:spcPct val="100000"/>
              </a:lnSpc>
              <a:spcBef>
                <a:spcPts val="0"/>
              </a:spcBef>
              <a:spcAft>
                <a:spcPts val="0"/>
              </a:spcAft>
              <a:buClr>
                <a:schemeClr val="tx2"/>
              </a:buClr>
              <a:buSzPct val="73000"/>
              <a:buFontTx/>
              <a:buNone/>
              <a:tabLst/>
              <a:defRPr/>
            </a:pPr>
            <a:r>
              <a:rPr kumimoji="0" lang="tr-TR" smtClean="0"/>
              <a:t>Asıl metin stillerini düzenlemek için tıklatın</a:t>
            </a:r>
          </a:p>
        </p:txBody>
      </p:sp>
      <p:sp>
        <p:nvSpPr>
          <p:cNvPr id="5" name="4 Veri Yer Tutucusu"/>
          <p:cNvSpPr>
            <a:spLocks noGrp="1"/>
          </p:cNvSpPr>
          <p:nvPr>
            <p:ph type="dt" sz="half" idx="10"/>
          </p:nvPr>
        </p:nvSpPr>
        <p:spPr/>
        <p:txBody>
          <a:bodyPr/>
          <a:lstStyle>
            <a:extLst/>
          </a:lstStyle>
          <a:p>
            <a:fld id="{D9F75050-0E15-4C5B-92B0-66D068882F1F}" type="datetimeFigureOut">
              <a:rPr lang="tr-TR" smtClean="0"/>
              <a:pPr/>
              <a:t>14.12.2015</a:t>
            </a:fld>
            <a:endParaRPr lang="tr-TR"/>
          </a:p>
        </p:txBody>
      </p:sp>
      <p:sp>
        <p:nvSpPr>
          <p:cNvPr id="6" name="5 Altbilgi Yer Tutucusu"/>
          <p:cNvSpPr>
            <a:spLocks noGrp="1"/>
          </p:cNvSpPr>
          <p:nvPr>
            <p:ph type="ftr" sz="quarter" idx="11"/>
          </p:nvPr>
        </p:nvSpPr>
        <p:spPr/>
        <p:txBody>
          <a:bodyPr/>
          <a:lstStyle>
            <a:extLst/>
          </a:lstStyle>
          <a:p>
            <a:endParaRPr lang="tr-TR"/>
          </a:p>
        </p:txBody>
      </p:sp>
      <p:sp>
        <p:nvSpPr>
          <p:cNvPr id="7" name="6 Slayt Numarası Yer Tutucusu"/>
          <p:cNvSpPr>
            <a:spLocks noGrp="1"/>
          </p:cNvSpPr>
          <p:nvPr>
            <p:ph type="sldNum" sz="quarter" idx="12"/>
          </p:nvPr>
        </p:nvSpPr>
        <p:spPr/>
        <p:txBody>
          <a:bodyPr/>
          <a:lstStyle>
            <a:extLst/>
          </a:lstStyle>
          <a:p>
            <a:fld id="{B1DEFA8C-F947-479F-BE07-76B6B3F80BF1}" type="slidenum">
              <a:rPr lang="tr-TR" smtClean="0"/>
              <a:pPr/>
              <a:t>‹#›</a:t>
            </a:fld>
            <a:endParaRPr lang="tr-TR"/>
          </a:p>
        </p:txBody>
      </p:sp>
      <p:sp>
        <p:nvSpPr>
          <p:cNvPr id="10" name="9 Resim Yer Tutucusu"/>
          <p:cNvSpPr>
            <a:spLocks noGrp="1"/>
          </p:cNvSpPr>
          <p:nvPr>
            <p:ph type="pic" idx="1"/>
          </p:nvPr>
        </p:nvSpPr>
        <p:spPr>
          <a:xfrm>
            <a:off x="663682" y="1041002"/>
            <a:ext cx="4206240" cy="4206240"/>
          </a:xfrm>
          <a:solidFill>
            <a:schemeClr val="bg2">
              <a:shade val="50000"/>
            </a:schemeClr>
          </a:solidFill>
          <a:ln w="107950">
            <a:solidFill>
              <a:srgbClr val="FFFFFF"/>
            </a:solidFill>
            <a:miter lim="800000"/>
          </a:ln>
          <a:effectLst>
            <a:outerShdw blurRad="44450" dist="3810" dir="5400000" algn="tl" rotWithShape="0">
              <a:srgbClr val="000000">
                <a:alpha val="60000"/>
              </a:srgbClr>
            </a:outerShdw>
          </a:effectLst>
          <a:scene3d>
            <a:camera prst="orthographicFront"/>
            <a:lightRig rig="threePt" dir="t"/>
          </a:scene3d>
          <a:sp3d contourW="3810">
            <a:contourClr>
              <a:srgbClr val="969696"/>
            </a:contourClr>
          </a:sp3d>
        </p:spPr>
        <p:txBody>
          <a:bodyPr/>
          <a:lstStyle>
            <a:lvl1pPr marL="0" indent="0">
              <a:buNone/>
              <a:defRPr sz="3200"/>
            </a:lvl1pPr>
            <a:extLst/>
          </a:lstStyle>
          <a:p>
            <a:r>
              <a:rPr kumimoji="0" lang="tr-TR" smtClean="0"/>
              <a:t>Resim eklemek için simgeyi tıklatın</a:t>
            </a:r>
            <a:endParaRPr kumimoji="0" lang="en-US" dirty="0"/>
          </a:p>
        </p:txBody>
      </p:sp>
    </p:spTree>
  </p:cSld>
  <p:clrMapOvr>
    <a:overrideClrMapping bg1="dk1" tx1="lt1" bg2="dk2" tx2="lt2" accent1="accent1" accent2="accent2" accent3="accent3" accent4="accent4" accent5="accent5" accent6="accent6" hlink="hlink" folHlink="folHlink"/>
  </p:clrMapOvr>
  <p:transition>
    <p:wipe dir="d"/>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8 Dikdörtgen"/>
          <p:cNvSpPr/>
          <p:nvPr/>
        </p:nvSpPr>
        <p:spPr>
          <a:xfrm flipH="1">
            <a:off x="8153400" y="0"/>
            <a:ext cx="990600" cy="6858000"/>
          </a:xfrm>
          <a:prstGeom prst="rect">
            <a:avLst/>
          </a:prstGeom>
          <a:blipFill>
            <a:blip r:embed="rId13">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10000" r="50000" b="-10000"/>
                </a:path>
                <a:tileRect/>
              </a:gradFill>
            </a:fillOverlay>
            <a:innerShdw blurRad="63500" dist="44450" dir="10800000">
              <a:srgbClr val="000000">
                <a:alpha val="45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3" name="2 Başlık Yer Tutucusu"/>
          <p:cNvSpPr>
            <a:spLocks noGrp="1"/>
          </p:cNvSpPr>
          <p:nvPr>
            <p:ph type="title"/>
          </p:nvPr>
        </p:nvSpPr>
        <p:spPr>
          <a:xfrm>
            <a:off x="457200" y="320040"/>
            <a:ext cx="7239000" cy="1143000"/>
          </a:xfrm>
          <a:prstGeom prst="rect">
            <a:avLst/>
          </a:prstGeom>
        </p:spPr>
        <p:txBody>
          <a:bodyPr vert="horz" lIns="45720" tIns="0" rIns="45720" bIns="0" anchor="b" anchorCtr="0">
            <a:normAutofit/>
          </a:bodyPr>
          <a:lstStyle>
            <a:extLst/>
          </a:lstStyle>
          <a:p>
            <a:r>
              <a:rPr kumimoji="0" lang="tr-TR" smtClean="0"/>
              <a:t>Asıl başlık stili için tıklatın</a:t>
            </a:r>
            <a:endParaRPr kumimoji="0" lang="en-US"/>
          </a:p>
        </p:txBody>
      </p:sp>
      <p:sp>
        <p:nvSpPr>
          <p:cNvPr id="31" name="30 Metin Yer Tutucusu"/>
          <p:cNvSpPr>
            <a:spLocks noGrp="1"/>
          </p:cNvSpPr>
          <p:nvPr>
            <p:ph type="body" idx="1"/>
          </p:nvPr>
        </p:nvSpPr>
        <p:spPr>
          <a:xfrm>
            <a:off x="457200" y="1609416"/>
            <a:ext cx="7239000" cy="4846320"/>
          </a:xfrm>
          <a:prstGeom prst="rect">
            <a:avLst/>
          </a:prstGeom>
        </p:spPr>
        <p:txBody>
          <a:bodyPr vert="horz">
            <a:normAutofit/>
          </a:bodyPr>
          <a:lstStyle>
            <a:extLst/>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27" name="26 Veri Yer Tutucusu"/>
          <p:cNvSpPr>
            <a:spLocks noGrp="1"/>
          </p:cNvSpPr>
          <p:nvPr>
            <p:ph type="dt" sz="half" idx="2"/>
          </p:nvPr>
        </p:nvSpPr>
        <p:spPr>
          <a:xfrm>
            <a:off x="4245936" y="6557946"/>
            <a:ext cx="2002464" cy="226902"/>
          </a:xfrm>
          <a:prstGeom prst="rect">
            <a:avLst/>
          </a:prstGeom>
        </p:spPr>
        <p:txBody>
          <a:bodyPr vert="horz" tIns="0" bIns="0" anchor="b"/>
          <a:lstStyle>
            <a:lvl1pPr algn="l" eaLnBrk="1" latinLnBrk="0" hangingPunct="1">
              <a:defRPr kumimoji="0" sz="1000">
                <a:solidFill>
                  <a:schemeClr val="tx2"/>
                </a:solidFill>
              </a:defRPr>
            </a:lvl1pPr>
            <a:extLst/>
          </a:lstStyle>
          <a:p>
            <a:fld id="{D9F75050-0E15-4C5B-92B0-66D068882F1F}" type="datetimeFigureOut">
              <a:rPr lang="tr-TR" smtClean="0"/>
              <a:pPr/>
              <a:t>14.12.2015</a:t>
            </a:fld>
            <a:endParaRPr lang="tr-TR"/>
          </a:p>
        </p:txBody>
      </p:sp>
      <p:sp>
        <p:nvSpPr>
          <p:cNvPr id="4" name="3 Altbilgi Yer Tutucusu"/>
          <p:cNvSpPr>
            <a:spLocks noGrp="1"/>
          </p:cNvSpPr>
          <p:nvPr>
            <p:ph type="ftr" sz="quarter" idx="3"/>
          </p:nvPr>
        </p:nvSpPr>
        <p:spPr>
          <a:xfrm>
            <a:off x="457200" y="6557946"/>
            <a:ext cx="3657600" cy="228600"/>
          </a:xfrm>
          <a:prstGeom prst="rect">
            <a:avLst/>
          </a:prstGeom>
        </p:spPr>
        <p:txBody>
          <a:bodyPr vert="horz" tIns="0" bIns="0" anchor="b"/>
          <a:lstStyle>
            <a:lvl1pPr algn="r" eaLnBrk="1" latinLnBrk="0" hangingPunct="1">
              <a:defRPr kumimoji="0" sz="1000">
                <a:solidFill>
                  <a:schemeClr val="tx2"/>
                </a:solidFill>
              </a:defRPr>
            </a:lvl1pPr>
            <a:extLst/>
          </a:lstStyle>
          <a:p>
            <a:endParaRPr lang="tr-TR"/>
          </a:p>
        </p:txBody>
      </p:sp>
      <p:sp>
        <p:nvSpPr>
          <p:cNvPr id="16" name="15 Slayt Numarası Yer Tutucusu"/>
          <p:cNvSpPr>
            <a:spLocks noGrp="1"/>
          </p:cNvSpPr>
          <p:nvPr>
            <p:ph type="sldNum" sz="quarter" idx="4"/>
          </p:nvPr>
        </p:nvSpPr>
        <p:spPr>
          <a:xfrm>
            <a:off x="6251448" y="6556248"/>
            <a:ext cx="588336" cy="228600"/>
          </a:xfrm>
          <a:prstGeom prst="rect">
            <a:avLst/>
          </a:prstGeom>
        </p:spPr>
        <p:txBody>
          <a:bodyPr vert="horz" lIns="0" tIns="0" rIns="0" bIns="0" anchor="b"/>
          <a:lstStyle>
            <a:lvl1pPr algn="r" eaLnBrk="1" latinLnBrk="0" hangingPunct="1">
              <a:defRPr kumimoji="0" sz="1100">
                <a:solidFill>
                  <a:schemeClr val="tx2"/>
                </a:solidFill>
              </a:defRPr>
            </a:lvl1pPr>
            <a:extLst/>
          </a:lstStyle>
          <a:p>
            <a:fld id="{B1DEFA8C-F947-479F-BE07-76B6B3F80BF1}"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817" r:id="rId1"/>
    <p:sldLayoutId id="2147483818" r:id="rId2"/>
    <p:sldLayoutId id="2147483819" r:id="rId3"/>
    <p:sldLayoutId id="2147483820" r:id="rId4"/>
    <p:sldLayoutId id="2147483821" r:id="rId5"/>
    <p:sldLayoutId id="2147483822" r:id="rId6"/>
    <p:sldLayoutId id="2147483823" r:id="rId7"/>
    <p:sldLayoutId id="2147483824" r:id="rId8"/>
    <p:sldLayoutId id="2147483825" r:id="rId9"/>
    <p:sldLayoutId id="2147483826" r:id="rId10"/>
    <p:sldLayoutId id="2147483827" r:id="rId11"/>
  </p:sldLayoutIdLst>
  <p:transition>
    <p:wipe dir="d"/>
  </p:transition>
  <p:txStyles>
    <p:titleStyle>
      <a:lvl1pPr algn="l" rtl="0" eaLnBrk="1" latinLnBrk="0" hangingPunct="1">
        <a:spcBef>
          <a:spcPct val="0"/>
        </a:spcBef>
        <a:buNone/>
        <a:defRPr kumimoji="0" sz="3800" b="1" kern="1200" cap="all" baseline="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latin typeface="+mj-lt"/>
          <a:ea typeface="+mj-ea"/>
          <a:cs typeface="+mj-cs"/>
        </a:defRPr>
      </a:lvl1pPr>
      <a:extLst/>
    </p:titleStyle>
    <p:bodyStyle>
      <a:lvl1pPr marL="274320" indent="-274320" algn="l" rtl="0" eaLnBrk="1" latinLnBrk="0" hangingPunct="1">
        <a:spcBef>
          <a:spcPts val="600"/>
        </a:spcBef>
        <a:buClr>
          <a:schemeClr val="tx2"/>
        </a:buClr>
        <a:buSzPct val="73000"/>
        <a:buFont typeface="Wingdings 2"/>
        <a:buChar char=""/>
        <a:defRPr kumimoji="0" sz="2600" kern="1200" baseline="0">
          <a:solidFill>
            <a:schemeClr val="tx1"/>
          </a:solidFill>
          <a:latin typeface="+mn-lt"/>
          <a:ea typeface="+mn-ea"/>
          <a:cs typeface="+mn-cs"/>
        </a:defRPr>
      </a:lvl1pPr>
      <a:lvl2pPr marL="521208" indent="-228600" algn="l" rtl="0" eaLnBrk="1" latinLnBrk="0" hangingPunct="1">
        <a:spcBef>
          <a:spcPts val="500"/>
        </a:spcBef>
        <a:buClr>
          <a:schemeClr val="accent4"/>
        </a:buClr>
        <a:buSzPct val="80000"/>
        <a:buFont typeface="Wingdings 2"/>
        <a:buChar char=""/>
        <a:defRPr kumimoji="0" sz="2300" kern="1200">
          <a:solidFill>
            <a:schemeClr val="tx1">
              <a:tint val="85000"/>
            </a:schemeClr>
          </a:solidFill>
          <a:latin typeface="+mn-lt"/>
          <a:ea typeface="+mn-ea"/>
          <a:cs typeface="+mn-cs"/>
        </a:defRPr>
      </a:lvl2pPr>
      <a:lvl3pPr marL="758952" indent="-228600" algn="l" rtl="0" eaLnBrk="1" latinLnBrk="0" hangingPunct="1">
        <a:spcBef>
          <a:spcPts val="400"/>
        </a:spcBef>
        <a:buClr>
          <a:schemeClr val="accent4"/>
        </a:buClr>
        <a:buSzPct val="60000"/>
        <a:buFont typeface="Wingdings"/>
        <a:buChar char=""/>
        <a:defRPr kumimoji="0" sz="2000" kern="1200">
          <a:solidFill>
            <a:schemeClr val="tx1"/>
          </a:solidFill>
          <a:latin typeface="+mn-lt"/>
          <a:ea typeface="+mn-ea"/>
          <a:cs typeface="+mn-cs"/>
        </a:defRPr>
      </a:lvl3pPr>
      <a:lvl4pPr marL="1005840" indent="-228600" algn="l" rtl="0" eaLnBrk="1" latinLnBrk="0" hangingPunct="1">
        <a:spcBef>
          <a:spcPct val="20000"/>
        </a:spcBef>
        <a:buClr>
          <a:schemeClr val="accent4"/>
        </a:buClr>
        <a:buSzPct val="80000"/>
        <a:buFont typeface="Wingdings 2"/>
        <a:buChar char=""/>
        <a:defRPr kumimoji="0" sz="2000" kern="1200">
          <a:solidFill>
            <a:schemeClr val="tx1">
              <a:tint val="85000"/>
            </a:schemeClr>
          </a:solidFill>
          <a:latin typeface="+mn-lt"/>
          <a:ea typeface="+mn-ea"/>
          <a:cs typeface="+mn-cs"/>
        </a:defRPr>
      </a:lvl4pPr>
      <a:lvl5pPr marL="1280160" indent="-228600" algn="l" rtl="0" eaLnBrk="1" latinLnBrk="0" hangingPunct="1">
        <a:spcBef>
          <a:spcPts val="400"/>
        </a:spcBef>
        <a:buClr>
          <a:schemeClr val="accent4"/>
        </a:buClr>
        <a:buSzPct val="70000"/>
        <a:buFont typeface="Wingdings"/>
        <a:buChar char=""/>
        <a:defRPr kumimoji="0" sz="1800" kern="1200">
          <a:solidFill>
            <a:schemeClr val="tx1"/>
          </a:solidFill>
          <a:latin typeface="+mn-lt"/>
          <a:ea typeface="+mn-ea"/>
          <a:cs typeface="+mn-cs"/>
        </a:defRPr>
      </a:lvl5pPr>
      <a:lvl6pPr marL="1472184" indent="-182880" algn="l" rtl="0" eaLnBrk="1" latinLnBrk="0" hangingPunct="1">
        <a:spcBef>
          <a:spcPts val="400"/>
        </a:spcBef>
        <a:buClr>
          <a:schemeClr val="accent4"/>
        </a:buClr>
        <a:buSzPct val="80000"/>
        <a:buFont typeface="Wingdings 2"/>
        <a:buChar char=""/>
        <a:defRPr kumimoji="0" sz="1800" kern="1200">
          <a:solidFill>
            <a:schemeClr val="tx1">
              <a:tint val="85000"/>
            </a:schemeClr>
          </a:solidFill>
          <a:latin typeface="+mn-lt"/>
          <a:ea typeface="+mn-ea"/>
          <a:cs typeface="+mn-cs"/>
        </a:defRPr>
      </a:lvl6pPr>
      <a:lvl7pPr marL="1673352" indent="-182880" algn="l" rtl="0" eaLnBrk="1" latinLnBrk="0" hangingPunct="1">
        <a:spcBef>
          <a:spcPct val="20000"/>
        </a:spcBef>
        <a:buClr>
          <a:schemeClr val="accent4"/>
        </a:buClr>
        <a:buSzPct val="80000"/>
        <a:buFont typeface="Wingdings 2"/>
        <a:buChar char=""/>
        <a:defRPr kumimoji="0" sz="1600" kern="1200" baseline="0">
          <a:solidFill>
            <a:schemeClr val="tx1"/>
          </a:solidFill>
          <a:latin typeface="+mn-lt"/>
          <a:ea typeface="+mn-ea"/>
          <a:cs typeface="+mn-cs"/>
        </a:defRPr>
      </a:lvl7pPr>
      <a:lvl8pPr marL="1847088" indent="-182880" algn="l" rtl="0" eaLnBrk="1" latinLnBrk="0" hangingPunct="1">
        <a:spcBef>
          <a:spcPts val="300"/>
        </a:spcBef>
        <a:buClr>
          <a:schemeClr val="accent4"/>
        </a:buClr>
        <a:buSzPct val="100000"/>
        <a:buChar char="•"/>
        <a:defRPr kumimoji="0" sz="1600" kern="1200" baseline="0">
          <a:solidFill>
            <a:schemeClr val="tx1">
              <a:tint val="85000"/>
            </a:schemeClr>
          </a:solidFill>
          <a:latin typeface="+mn-lt"/>
          <a:ea typeface="+mn-ea"/>
          <a:cs typeface="+mn-cs"/>
        </a:defRPr>
      </a:lvl8pPr>
      <a:lvl9pPr marL="2057400" indent="-182880" algn="l" rtl="0" eaLnBrk="1" latinLnBrk="0" hangingPunct="1">
        <a:spcBef>
          <a:spcPct val="20000"/>
        </a:spcBef>
        <a:buClr>
          <a:schemeClr val="accent4"/>
        </a:buClr>
        <a:buSzPct val="100000"/>
        <a:buFont typeface="Wingdings"/>
        <a:buChar char="§"/>
        <a:defRPr kumimoji="0" sz="14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hyperlink" Target="http://www.turkedebiyati.org/Terimler/edebiyat_terimleri_S.html"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hyperlink" Target="http://www.turkedebiyati.org/Dersnotlari/yazilianlatim.html"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Alt Başlık"/>
          <p:cNvSpPr>
            <a:spLocks noGrp="1"/>
          </p:cNvSpPr>
          <p:nvPr>
            <p:ph type="subTitle" idx="1"/>
          </p:nvPr>
        </p:nvSpPr>
        <p:spPr>
          <a:xfrm>
            <a:off x="2928926" y="1785926"/>
            <a:ext cx="5643602" cy="3498128"/>
          </a:xfrm>
        </p:spPr>
        <p:txBody>
          <a:bodyPr>
            <a:noAutofit/>
          </a:bodyPr>
          <a:lstStyle/>
          <a:p>
            <a:r>
              <a:rPr lang="tr-TR" sz="4000" dirty="0" smtClean="0">
                <a:solidFill>
                  <a:schemeClr val="tx1"/>
                </a:solidFill>
              </a:rPr>
              <a:t>Konu: KONU ve TEMA </a:t>
            </a:r>
          </a:p>
          <a:p>
            <a:r>
              <a:rPr lang="tr-TR" sz="4000" dirty="0" smtClean="0">
                <a:solidFill>
                  <a:schemeClr val="tx1"/>
                </a:solidFill>
              </a:rPr>
              <a:t>Hazırlayan:</a:t>
            </a:r>
          </a:p>
          <a:p>
            <a:r>
              <a:rPr lang="tr-TR" sz="4000" dirty="0" smtClean="0">
                <a:solidFill>
                  <a:schemeClr val="tx1"/>
                </a:solidFill>
              </a:rPr>
              <a:t>Hale TABU </a:t>
            </a:r>
          </a:p>
          <a:p>
            <a:r>
              <a:rPr lang="tr-TR" sz="4000" dirty="0" smtClean="0">
                <a:solidFill>
                  <a:schemeClr val="tx1"/>
                </a:solidFill>
              </a:rPr>
              <a:t> Kübra ALYANAK </a:t>
            </a:r>
            <a:endParaRPr lang="tr-TR" sz="4000" dirty="0">
              <a:solidFill>
                <a:schemeClr val="tx1"/>
              </a:solidFill>
            </a:endParaRPr>
          </a:p>
        </p:txBody>
      </p:sp>
    </p:spTree>
  </p:cSld>
  <p:clrMapOvr>
    <a:masterClrMapping/>
  </p:clrMapOvr>
  <p:transition>
    <p:wipe dir="d"/>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latin typeface="Bell MT" pitchFamily="18" charset="0"/>
              </a:rPr>
              <a:t>KONU VE TEMA</a:t>
            </a:r>
            <a:endParaRPr lang="tr-TR" dirty="0">
              <a:latin typeface="Bell MT" pitchFamily="18" charset="0"/>
            </a:endParaRPr>
          </a:p>
        </p:txBody>
      </p:sp>
      <p:pic>
        <p:nvPicPr>
          <p:cNvPr id="4" name="3 İçerik Yer Tutucusu" descr="10060202.jpg"/>
          <p:cNvPicPr>
            <a:picLocks noGrp="1" noChangeAspect="1"/>
          </p:cNvPicPr>
          <p:nvPr>
            <p:ph idx="1"/>
          </p:nvPr>
        </p:nvPicPr>
        <p:blipFill>
          <a:blip r:embed="rId2"/>
          <a:stretch>
            <a:fillRect/>
          </a:stretch>
        </p:blipFill>
        <p:spPr>
          <a:xfrm>
            <a:off x="876300" y="1670844"/>
            <a:ext cx="6400800" cy="4724400"/>
          </a:xfrm>
        </p:spPr>
      </p:pic>
    </p:spTree>
  </p:cSld>
  <p:clrMapOvr>
    <a:masterClrMapping/>
  </p:clrMapOvr>
  <p:transition>
    <p:wipe dir="d"/>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latin typeface="Bell MT" pitchFamily="18" charset="0"/>
              </a:rPr>
              <a:t>KONU NEDİR?</a:t>
            </a:r>
            <a:endParaRPr lang="tr-TR" dirty="0">
              <a:latin typeface="Bell MT" pitchFamily="18" charset="0"/>
            </a:endParaRPr>
          </a:p>
        </p:txBody>
      </p:sp>
      <p:sp>
        <p:nvSpPr>
          <p:cNvPr id="3" name="2 İçerik Yer Tutucusu"/>
          <p:cNvSpPr>
            <a:spLocks noGrp="1"/>
          </p:cNvSpPr>
          <p:nvPr>
            <p:ph idx="1"/>
          </p:nvPr>
        </p:nvSpPr>
        <p:spPr/>
        <p:txBody>
          <a:bodyPr>
            <a:normAutofit fontScale="92500" lnSpcReduction="20000"/>
          </a:bodyPr>
          <a:lstStyle/>
          <a:p>
            <a:r>
              <a:rPr lang="tr-TR" dirty="0" smtClean="0">
                <a:latin typeface="Bell MT" pitchFamily="18" charset="0"/>
              </a:rPr>
              <a:t>Her yazım ve anlatımın temeli konudur. Konu, üzerinde konuşulan, yazı yazılandır. Konu günlük olaylardan alınabileceği gibi insanlar arası ilişkilerden, toplumsal gerçeklerden, sorunlardan, bilim ve teknolojiden, sanattan, kısaca yaşamın her kesitinden seçilebilir. Söz gelimi "aşk" duygusal, "eğitim" toplumsal, "optik" bilimsel bir konudur. Bu konular çok geneldir, bu ana konuların alt başlıklarla sınırlandırılması gerekir. Bilimsel bir konu aynı zamanda toplumsaldır; bu nedenle anlatım konularını kesin sınırlarla ayırmak güçtür. Yine konular; nesnel ise somut konular, nicel ise soyut konular diye de ayrılır. Konu alanı olarak toplumun her kesimi alınabilir. Örneğin, okul öncesi eğitimi konu alan bir yazı için köy, varoş, gecekondu, aydın kesim, Amerika, Japonya... gibi alanlardan biri seçilebilir.</a:t>
            </a:r>
            <a:endParaRPr lang="tr-TR" dirty="0">
              <a:latin typeface="Bell MT" pitchFamily="18" charset="0"/>
            </a:endParaRPr>
          </a:p>
        </p:txBody>
      </p:sp>
    </p:spTree>
  </p:cSld>
  <p:clrMapOvr>
    <a:masterClrMapping/>
  </p:clrMapOvr>
  <p:transition>
    <p:wipe dir="d"/>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sz="3200" b="1" dirty="0" smtClean="0">
                <a:latin typeface="Bell MT" pitchFamily="18" charset="0"/>
              </a:rPr>
              <a:t>Konu seçiminde göz önünde bulundurulacak özellikler şunlardır: </a:t>
            </a:r>
            <a:endParaRPr lang="tr-TR" sz="3200" dirty="0">
              <a:latin typeface="Bell MT" pitchFamily="18" charset="0"/>
            </a:endParaRPr>
          </a:p>
        </p:txBody>
      </p:sp>
      <p:sp>
        <p:nvSpPr>
          <p:cNvPr id="3" name="2 İçerik Yer Tutucusu"/>
          <p:cNvSpPr>
            <a:spLocks noGrp="1"/>
          </p:cNvSpPr>
          <p:nvPr>
            <p:ph idx="1"/>
          </p:nvPr>
        </p:nvSpPr>
        <p:spPr/>
        <p:txBody>
          <a:bodyPr/>
          <a:lstStyle/>
          <a:p>
            <a:pPr>
              <a:buFont typeface="Wingdings" pitchFamily="2" charset="2"/>
              <a:buChar char="Ø"/>
            </a:pPr>
            <a:r>
              <a:rPr lang="tr-TR" dirty="0" smtClean="0">
                <a:latin typeface="Bell MT" pitchFamily="18" charset="0"/>
              </a:rPr>
              <a:t>Kişi, konu seçerken bildiği ya da ilgi duyduğu, araştırma yapabileceği konuyu seçmelidir.</a:t>
            </a:r>
          </a:p>
          <a:p>
            <a:pPr>
              <a:buFont typeface="Wingdings" pitchFamily="2" charset="2"/>
              <a:buChar char="Ø"/>
            </a:pPr>
            <a:r>
              <a:rPr lang="tr-TR" dirty="0" smtClean="0">
                <a:latin typeface="Bell MT" pitchFamily="18" charset="0"/>
              </a:rPr>
              <a:t>Konu, geliştirmeye uygun olmalıdır. </a:t>
            </a:r>
          </a:p>
          <a:p>
            <a:pPr>
              <a:buFont typeface="Wingdings" pitchFamily="2" charset="2"/>
              <a:buChar char="Ø"/>
            </a:pPr>
            <a:r>
              <a:rPr lang="tr-TR" dirty="0" smtClean="0">
                <a:latin typeface="Bell MT" pitchFamily="18" charset="0"/>
              </a:rPr>
              <a:t>Konu, bilimsel gerçeklerle çelişmemelidir.</a:t>
            </a:r>
          </a:p>
          <a:p>
            <a:pPr>
              <a:buFont typeface="Wingdings" pitchFamily="2" charset="2"/>
              <a:buChar char="Ø"/>
            </a:pPr>
            <a:r>
              <a:rPr lang="tr-TR" dirty="0" smtClean="0">
                <a:latin typeface="Bell MT" pitchFamily="18" charset="0"/>
              </a:rPr>
              <a:t>Konu, türlü yorumlara yol açmayacak kadar inandırıcı ve açık olmalıdır.</a:t>
            </a:r>
          </a:p>
          <a:p>
            <a:pPr>
              <a:buFont typeface="Wingdings" pitchFamily="2" charset="2"/>
              <a:buChar char="Ø"/>
            </a:pPr>
            <a:endParaRPr lang="tr-TR" dirty="0" smtClean="0"/>
          </a:p>
        </p:txBody>
      </p:sp>
    </p:spTree>
  </p:cSld>
  <p:clrMapOvr>
    <a:masterClrMapping/>
  </p:clrMapOvr>
  <p:transition>
    <p:wipe dir="d"/>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b="1" dirty="0" smtClean="0">
                <a:latin typeface="Bell MT" pitchFamily="18" charset="0"/>
              </a:rPr>
              <a:t>TEMA NEDİR?</a:t>
            </a:r>
            <a:r>
              <a:rPr lang="tr-TR" b="1" dirty="0" smtClean="0"/>
              <a:t/>
            </a:r>
            <a:br>
              <a:rPr lang="tr-TR" b="1" dirty="0" smtClean="0"/>
            </a:br>
            <a:endParaRPr lang="tr-TR" dirty="0"/>
          </a:p>
        </p:txBody>
      </p:sp>
      <p:sp>
        <p:nvSpPr>
          <p:cNvPr id="3" name="2 İçerik Yer Tutucusu"/>
          <p:cNvSpPr>
            <a:spLocks noGrp="1"/>
          </p:cNvSpPr>
          <p:nvPr>
            <p:ph idx="1"/>
          </p:nvPr>
        </p:nvSpPr>
        <p:spPr/>
        <p:txBody>
          <a:bodyPr>
            <a:normAutofit/>
          </a:bodyPr>
          <a:lstStyle/>
          <a:p>
            <a:r>
              <a:rPr lang="tr-TR" dirty="0" smtClean="0">
                <a:latin typeface="Bell MT" pitchFamily="18" charset="0"/>
              </a:rPr>
              <a:t>Bir sanat eserinin merkezinde yer alan temel duygu ve düşünce demektir. Konu ve ana düşünce ile yakınlığı nedeniyle onlarla karıştırılmaması gereken bir terimdir. Konunun somut nitelikli olmasına karşılık, tema soyut özellikler gösterir.</a:t>
            </a:r>
          </a:p>
          <a:p>
            <a:r>
              <a:rPr lang="tr-TR" dirty="0" smtClean="0">
                <a:latin typeface="Bell MT" pitchFamily="18" charset="0"/>
              </a:rPr>
              <a:t>Bir eserin teması, onun konusu değildir. Konunun çok özel bir biçimde işlenmiş ayrıntısıdır.</a:t>
            </a:r>
          </a:p>
          <a:p>
            <a:endParaRPr lang="tr-TR" dirty="0"/>
          </a:p>
        </p:txBody>
      </p:sp>
    </p:spTree>
  </p:cSld>
  <p:clrMapOvr>
    <a:masterClrMapping/>
  </p:clrMapOvr>
  <p:transition>
    <p:wipe dir="d"/>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0" y="0"/>
            <a:ext cx="9144000" cy="6858000"/>
          </a:xfrm>
        </p:spPr>
        <p:txBody>
          <a:bodyPr/>
          <a:lstStyle/>
          <a:p>
            <a:endParaRPr lang="tr-TR" dirty="0" smtClean="0">
              <a:latin typeface="Bell MT" pitchFamily="18" charset="0"/>
            </a:endParaRPr>
          </a:p>
          <a:p>
            <a:r>
              <a:rPr lang="tr-TR" dirty="0" smtClean="0">
                <a:latin typeface="Bell MT" pitchFamily="18" charset="0"/>
              </a:rPr>
              <a:t>Ölümün konu edildiği bir eserde "ölüm karşısında duyulan hüzün", bu eserin teması olarak ifade edilebilir. Bir şeyin edebiyat eserine konu edilmesi için, bir yazar veya şairin o konuyu seçmiş olması yeterlidir. Oysa tema, edebî şahsiyetin sanatçı yönünün, yorumlama gücünün bir göstergesidir.</a:t>
            </a:r>
          </a:p>
          <a:p>
            <a:r>
              <a:rPr lang="tr-TR" dirty="0" smtClean="0">
                <a:latin typeface="Bell MT" pitchFamily="18" charset="0"/>
              </a:rPr>
              <a:t>Tema bütün sanat dallarının ortak </a:t>
            </a:r>
            <a:r>
              <a:rPr lang="tr-TR" dirty="0" smtClean="0">
                <a:latin typeface="Bell MT" pitchFamily="18" charset="0"/>
                <a:hlinkClick r:id="rId2"/>
              </a:rPr>
              <a:t>terim</a:t>
            </a:r>
            <a:r>
              <a:rPr lang="tr-TR" dirty="0" smtClean="0">
                <a:latin typeface="Bell MT" pitchFamily="18" charset="0"/>
              </a:rPr>
              <a:t>lerinden biridir.</a:t>
            </a:r>
          </a:p>
          <a:p>
            <a:pPr>
              <a:buNone/>
            </a:pPr>
            <a:r>
              <a:rPr lang="tr-TR" dirty="0" smtClean="0"/>
              <a:t/>
            </a:r>
            <a:br>
              <a:rPr lang="tr-TR" dirty="0" smtClean="0"/>
            </a:br>
            <a:endParaRPr lang="tr-TR" dirty="0"/>
          </a:p>
        </p:txBody>
      </p:sp>
    </p:spTree>
  </p:cSld>
  <p:clrMapOvr>
    <a:masterClrMapping/>
  </p:clrMapOvr>
  <p:transition>
    <p:wipe dir="d"/>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0" y="0"/>
            <a:ext cx="8143900" cy="6858000"/>
          </a:xfrm>
        </p:spPr>
        <p:style>
          <a:lnRef idx="2">
            <a:schemeClr val="dk1"/>
          </a:lnRef>
          <a:fillRef idx="1">
            <a:schemeClr val="lt1"/>
          </a:fillRef>
          <a:effectRef idx="0">
            <a:schemeClr val="dk1"/>
          </a:effectRef>
          <a:fontRef idx="minor">
            <a:schemeClr val="dk1"/>
          </a:fontRef>
        </p:style>
        <p:txBody>
          <a:bodyPr>
            <a:normAutofit/>
          </a:bodyPr>
          <a:lstStyle/>
          <a:p>
            <a:endParaRPr lang="tr-TR" dirty="0" smtClean="0">
              <a:latin typeface="Bell MT" pitchFamily="18" charset="0"/>
            </a:endParaRPr>
          </a:p>
          <a:p>
            <a:r>
              <a:rPr lang="tr-TR" dirty="0" smtClean="0">
                <a:latin typeface="Bell MT" pitchFamily="18" charset="0"/>
              </a:rPr>
              <a:t>İnançlar ve kültürel değerler, herhangi bir temanın farklı toplumlarda, hatta aynı toplumda bile değişik biçimlerde ele alınmasına neden olur. Söz gelişi aşk teması, edebiyatın bir döneminde ince duyarlıkları ifade ederken, başka bir dönemde maddî hazların ifade aracı olarak işlenebilir.</a:t>
            </a:r>
          </a:p>
          <a:p>
            <a:r>
              <a:rPr lang="tr-TR" dirty="0" smtClean="0">
                <a:latin typeface="Bell MT" pitchFamily="18" charset="0"/>
              </a:rPr>
              <a:t>Tema bir eserde, insandaki beyin gibidir. Eserde anlatılan her şeyde ve anlatma biçiminde temanın etkisi vardır. Edebî şahsiyetin eserini yazma amacı, doğrudan doğruya tema ile ilgilidir. Eğer bir eserin teması doğru belirlenirse, eserin doğru anlaşılma şansı da artar.</a:t>
            </a:r>
          </a:p>
          <a:p>
            <a:endParaRPr lang="tr-TR" dirty="0"/>
          </a:p>
        </p:txBody>
      </p:sp>
    </p:spTree>
  </p:cSld>
  <p:clrMapOvr>
    <a:masterClrMapping/>
  </p:clrMapOvr>
  <p:transition>
    <p:wipe dir="d"/>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0" y="0"/>
            <a:ext cx="8143900" cy="6858000"/>
          </a:xfrm>
        </p:spPr>
        <p:style>
          <a:lnRef idx="2">
            <a:schemeClr val="dk1"/>
          </a:lnRef>
          <a:fillRef idx="1">
            <a:schemeClr val="lt1"/>
          </a:fillRef>
          <a:effectRef idx="0">
            <a:schemeClr val="dk1"/>
          </a:effectRef>
          <a:fontRef idx="minor">
            <a:schemeClr val="dk1"/>
          </a:fontRef>
        </p:style>
        <p:txBody>
          <a:bodyPr/>
          <a:lstStyle/>
          <a:p>
            <a:endParaRPr lang="tr-TR" dirty="0" smtClean="0"/>
          </a:p>
          <a:p>
            <a:r>
              <a:rPr lang="tr-TR" dirty="0" smtClean="0">
                <a:latin typeface="Bell MT" pitchFamily="18" charset="0"/>
              </a:rPr>
              <a:t>Bir eserin değerini konusu değil teması belirler. Bunun gerçekleşmesi ise, temanın düşünce dokusu ve yorumlanışı ile ilgilidir. Bir eserin konusunun nasıl yorumlandığı sorusuna bulunan cevap, temanın belirlenmesinde ipucudur.</a:t>
            </a:r>
          </a:p>
          <a:p>
            <a:r>
              <a:rPr lang="tr-TR" dirty="0" smtClean="0">
                <a:latin typeface="Bell MT" pitchFamily="18" charset="0"/>
              </a:rPr>
              <a:t>Eserin bütününe hakim olan bir tema, iyi işlenmek kaydıyla, eserin sağlam bir </a:t>
            </a:r>
            <a:r>
              <a:rPr lang="tr-TR" b="1" dirty="0" smtClean="0">
                <a:latin typeface="Bell MT" pitchFamily="18" charset="0"/>
                <a:hlinkClick r:id="rId2"/>
              </a:rPr>
              <a:t>kompozisyon</a:t>
            </a:r>
            <a:r>
              <a:rPr lang="tr-TR" b="1" dirty="0" smtClean="0">
                <a:latin typeface="Bell MT" pitchFamily="18" charset="0"/>
              </a:rPr>
              <a:t> </a:t>
            </a:r>
            <a:r>
              <a:rPr lang="tr-TR" dirty="0" smtClean="0">
                <a:latin typeface="Bell MT" pitchFamily="18" charset="0"/>
              </a:rPr>
              <a:t>kazanmasında etkili olabilir.</a:t>
            </a:r>
          </a:p>
          <a:p>
            <a:r>
              <a:rPr lang="tr-TR" dirty="0" smtClean="0">
                <a:latin typeface="Bell MT" pitchFamily="18" charset="0"/>
              </a:rPr>
              <a:t>Tema soyuttur ve soyutluğun derecesi edebî şahsiyetin özellikleriyle yakından ilgilidir. Tema, somut verilerle desteklendiği zaman eserin başarısı artar.</a:t>
            </a:r>
          </a:p>
          <a:p>
            <a:endParaRPr lang="tr-TR" dirty="0"/>
          </a:p>
        </p:txBody>
      </p:sp>
    </p:spTree>
  </p:cSld>
  <p:clrMapOvr>
    <a:masterClrMapping/>
  </p:clrMapOvr>
  <p:transition>
    <p:wipe dir="d"/>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0" y="0"/>
            <a:ext cx="8143900" cy="6858000"/>
          </a:xfrm>
        </p:spPr>
        <p:style>
          <a:lnRef idx="2">
            <a:schemeClr val="dk1"/>
          </a:lnRef>
          <a:fillRef idx="1">
            <a:schemeClr val="lt1"/>
          </a:fillRef>
          <a:effectRef idx="0">
            <a:schemeClr val="dk1"/>
          </a:effectRef>
          <a:fontRef idx="minor">
            <a:schemeClr val="dk1"/>
          </a:fontRef>
        </p:style>
        <p:txBody>
          <a:bodyPr/>
          <a:lstStyle/>
          <a:p>
            <a:endParaRPr lang="tr-TR" dirty="0" smtClean="0"/>
          </a:p>
          <a:p>
            <a:r>
              <a:rPr lang="tr-TR" dirty="0" smtClean="0">
                <a:latin typeface="Bell MT" pitchFamily="18" charset="0"/>
              </a:rPr>
              <a:t>Bir edebî eser veya metin, birden fazla temadan meydana gelebilir. Fakat bunlardan biri veya birkaçı edebî eser veya metinde daha bir önem kazanmış olarak karşımıza çıkar. İkinci, üçüncü derecedeki temalar, asıl temayı besler, eseri zenginleştirir. Eserin daha iyi anlaşılmasını kolaylaştırır</a:t>
            </a:r>
            <a:endParaRPr lang="tr-TR" dirty="0">
              <a:latin typeface="Bell MT" pitchFamily="18" charset="0"/>
            </a:endParaRPr>
          </a:p>
        </p:txBody>
      </p:sp>
    </p:spTree>
  </p:cSld>
  <p:clrMapOvr>
    <a:masterClrMapping/>
  </p:clrMapOvr>
  <p:transition>
    <p:wipe dir="d"/>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Zengin">
  <a:themeElements>
    <a:clrScheme name="Zengin">
      <a:dk1>
        <a:sysClr val="windowText" lastClr="000000"/>
      </a:dk1>
      <a:lt1>
        <a:sysClr val="window" lastClr="FFFFFF"/>
      </a:lt1>
      <a:dk2>
        <a:srgbClr val="B13F9A"/>
      </a:dk2>
      <a:lt2>
        <a:srgbClr val="F4E7ED"/>
      </a:lt2>
      <a:accent1>
        <a:srgbClr val="B83D68"/>
      </a:accent1>
      <a:accent2>
        <a:srgbClr val="AC66BB"/>
      </a:accent2>
      <a:accent3>
        <a:srgbClr val="DE6C36"/>
      </a:accent3>
      <a:accent4>
        <a:srgbClr val="F9B639"/>
      </a:accent4>
      <a:accent5>
        <a:srgbClr val="CF6DA4"/>
      </a:accent5>
      <a:accent6>
        <a:srgbClr val="FA8D3D"/>
      </a:accent6>
      <a:hlink>
        <a:srgbClr val="FFDE66"/>
      </a:hlink>
      <a:folHlink>
        <a:srgbClr val="D490C5"/>
      </a:folHlink>
    </a:clrScheme>
    <a:fontScheme name="Zengin">
      <a:majorFont>
        <a:latin typeface="Trebuchet MS"/>
        <a:ea typeface=""/>
        <a:cs typeface=""/>
        <a:font script="Jpan" typeface="HG丸ｺﾞｼｯｸM-PRO"/>
        <a:font script="Hang" typeface="HY그래픽M"/>
        <a:font script="Hans" typeface="黑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rebuchet MS"/>
        <a:ea typeface=""/>
        <a:cs typeface=""/>
        <a:font script="Jpan" typeface="HG丸ｺﾞｼｯｸM-PRO"/>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Zengin">
      <a:fillStyleLst>
        <a:solidFill>
          <a:schemeClr val="phClr"/>
        </a:solidFill>
        <a:gradFill rotWithShape="1">
          <a:gsLst>
            <a:gs pos="0">
              <a:schemeClr val="phClr">
                <a:tint val="15000"/>
                <a:satMod val="250000"/>
              </a:schemeClr>
            </a:gs>
            <a:gs pos="49000">
              <a:schemeClr val="phClr">
                <a:tint val="50000"/>
                <a:satMod val="200000"/>
              </a:schemeClr>
            </a:gs>
            <a:gs pos="49100">
              <a:schemeClr val="phClr">
                <a:tint val="64000"/>
                <a:satMod val="160000"/>
              </a:schemeClr>
            </a:gs>
            <a:gs pos="92000">
              <a:schemeClr val="phClr">
                <a:tint val="50000"/>
                <a:satMod val="200000"/>
              </a:schemeClr>
            </a:gs>
            <a:gs pos="100000">
              <a:schemeClr val="phClr">
                <a:tint val="43000"/>
                <a:satMod val="190000"/>
              </a:schemeClr>
            </a:gs>
          </a:gsLst>
          <a:lin ang="5400000" scaled="1"/>
        </a:gradFill>
        <a:gradFill rotWithShape="1">
          <a:gsLst>
            <a:gs pos="0">
              <a:schemeClr val="phClr">
                <a:tint val="74000"/>
              </a:schemeClr>
            </a:gs>
            <a:gs pos="49000">
              <a:schemeClr val="phClr">
                <a:tint val="96000"/>
                <a:shade val="84000"/>
                <a:satMod val="110000"/>
              </a:schemeClr>
            </a:gs>
            <a:gs pos="49100">
              <a:schemeClr val="phClr">
                <a:shade val="55000"/>
                <a:satMod val="150000"/>
              </a:schemeClr>
            </a:gs>
            <a:gs pos="92000">
              <a:schemeClr val="phClr">
                <a:tint val="98000"/>
                <a:shade val="90000"/>
                <a:satMod val="128000"/>
              </a:schemeClr>
            </a:gs>
            <a:gs pos="100000">
              <a:schemeClr val="phClr">
                <a:tint val="90000"/>
                <a:shade val="97000"/>
                <a:satMod val="128000"/>
              </a:schemeClr>
            </a:gs>
          </a:gsLst>
          <a:lin ang="5400000" scaled="1"/>
        </a:gradFill>
      </a:fillStyleLst>
      <a:lnStyleLst>
        <a:ln w="11430" cap="flat" cmpd="sng" algn="ctr">
          <a:solidFill>
            <a:schemeClr val="phClr"/>
          </a:solidFill>
          <a:prstDash val="solid"/>
        </a:ln>
        <a:ln w="40000" cap="flat" cmpd="sng" algn="ctr">
          <a:solidFill>
            <a:schemeClr val="phClr"/>
          </a:solidFill>
          <a:prstDash val="solid"/>
        </a:ln>
        <a:ln w="31800" cap="flat" cmpd="sng" algn="ctr">
          <a:solidFill>
            <a:schemeClr val="phClr"/>
          </a:solidFill>
          <a:prstDash val="solid"/>
        </a:ln>
      </a:lnStyleLst>
      <a:effectStyleLst>
        <a:effectStyle>
          <a:effectLst>
            <a:outerShdw blurRad="50800" dist="25000" dir="5400000" rotWithShape="0">
              <a:schemeClr val="phClr">
                <a:shade val="30000"/>
                <a:satMod val="150000"/>
                <a:alpha val="38000"/>
              </a:schemeClr>
            </a:outerShdw>
          </a:effectLst>
        </a:effectStyle>
        <a:effectStyle>
          <a:effectLst>
            <a:outerShdw blurRad="39000" dist="25400" dir="5400000" rotWithShape="0">
              <a:schemeClr val="phClr">
                <a:shade val="33000"/>
                <a:alpha val="83000"/>
              </a:schemeClr>
            </a:outerShdw>
          </a:effectLst>
        </a:effectStyle>
        <a:effectStyle>
          <a:effectLst>
            <a:outerShdw blurRad="39000" dist="25400" dir="5400000" rotWithShape="0">
              <a:schemeClr val="phClr">
                <a:shade val="33000"/>
                <a:alpha val="83000"/>
              </a:schemeClr>
            </a:outerShdw>
          </a:effectLst>
          <a:scene3d>
            <a:camera prst="orthographicFront" fov="0">
              <a:rot lat="0" lon="0" rev="0"/>
            </a:camera>
            <a:lightRig rig="contrasting" dir="t">
              <a:rot lat="0" lon="0" rev="1500000"/>
            </a:lightRig>
          </a:scene3d>
          <a:sp3d extrusionH="127000" prstMaterial="powder">
            <a:bevelT w="50800" h="63500"/>
          </a:sp3d>
        </a:effectStyle>
      </a:effectStyleLst>
      <a:bgFillStyleLst>
        <a:solidFill>
          <a:schemeClr val="phClr"/>
        </a:solidFill>
        <a:gradFill rotWithShape="1">
          <a:gsLst>
            <a:gs pos="0">
              <a:schemeClr val="phClr">
                <a:tint val="78000"/>
                <a:satMod val="220000"/>
              </a:schemeClr>
            </a:gs>
            <a:gs pos="100000">
              <a:schemeClr val="phClr">
                <a:shade val="35000"/>
                <a:satMod val="155000"/>
              </a:schemeClr>
            </a:gs>
          </a:gsLst>
          <a:path path="circle">
            <a:fillToRect l="50000" t="50000" r="50000" b="50000"/>
          </a:path>
        </a:gradFill>
        <a:blipFill>
          <a:blip xmlns:r="http://schemas.openxmlformats.org/officeDocument/2006/relationships" r:embed="rId1">
            <a:duotone>
              <a:schemeClr val="phClr">
                <a:shade val="60000"/>
                <a:satMod val="180000"/>
              </a:schemeClr>
              <a:schemeClr val="phClr">
                <a:tint val="500"/>
                <a:satMod val="150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Opulent</Template>
  <TotalTime>29</TotalTime>
  <Words>481</Words>
  <PresentationFormat>Ekran Gösterisi (4:3)</PresentationFormat>
  <Paragraphs>28</Paragraphs>
  <Slides>9</Slides>
  <Notes>0</Notes>
  <HiddenSlides>0</HiddenSlides>
  <MMClips>0</MMClips>
  <ScaleCrop>false</ScaleCrop>
  <HeadingPairs>
    <vt:vector size="4" baseType="variant">
      <vt:variant>
        <vt:lpstr>Tema</vt:lpstr>
      </vt:variant>
      <vt:variant>
        <vt:i4>1</vt:i4>
      </vt:variant>
      <vt:variant>
        <vt:lpstr>Slayt Başlıkları</vt:lpstr>
      </vt:variant>
      <vt:variant>
        <vt:i4>9</vt:i4>
      </vt:variant>
    </vt:vector>
  </HeadingPairs>
  <TitlesOfParts>
    <vt:vector size="10" baseType="lpstr">
      <vt:lpstr>Zengin</vt:lpstr>
      <vt:lpstr>Slayt 1</vt:lpstr>
      <vt:lpstr>KONU VE TEMA</vt:lpstr>
      <vt:lpstr>KONU NEDİR?</vt:lpstr>
      <vt:lpstr>Konu seçiminde göz önünde bulundurulacak özellikler şunlardır: </vt:lpstr>
      <vt:lpstr>TEMA NEDİR? </vt:lpstr>
      <vt:lpstr>Slayt 6</vt:lpstr>
      <vt:lpstr>Slayt 7</vt:lpstr>
      <vt:lpstr>Slayt 8</vt:lpstr>
      <vt:lpstr>Slayt 9</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Slayt 1</dc:title>
  <dc:creator>xpc</dc:creator>
  <cp:lastModifiedBy>xpc</cp:lastModifiedBy>
  <cp:revision>7</cp:revision>
  <dcterms:created xsi:type="dcterms:W3CDTF">2015-12-06T11:55:21Z</dcterms:created>
  <dcterms:modified xsi:type="dcterms:W3CDTF">2015-12-14T06:27:37Z</dcterms:modified>
</cp:coreProperties>
</file>