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6CE35C-1D0E-4480-9592-6712A0776BD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32105A0-5805-45F3-BA2A-74EDC7DA86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Ünlem;</a:t>
            </a:r>
            <a:endParaRPr lang="tr-TR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ünlem;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Sevinme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coşma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kızma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acıma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şaşma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korkma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gibi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duyguları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anlatan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seslenme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buyruk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gibi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durumları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bildiren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ya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doğa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seslerini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yansıtan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sözcüklerdir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tr-TR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tr-TR" dirty="0"/>
          </a:p>
        </p:txBody>
      </p:sp>
      <p:pic>
        <p:nvPicPr>
          <p:cNvPr id="4" name="3 Resim" descr="mix_317 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4077072"/>
            <a:ext cx="2748508" cy="2160240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Aman</a:t>
            </a:r>
            <a:r>
              <a:rPr lang="en-US" dirty="0" smtClean="0">
                <a:solidFill>
                  <a:srgbClr val="00B050"/>
                </a:solidFill>
              </a:rPr>
              <a:t> ha!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Of </a:t>
            </a:r>
            <a:r>
              <a:rPr lang="en-US" dirty="0" err="1" smtClean="0">
                <a:solidFill>
                  <a:srgbClr val="00B050"/>
                </a:solidFill>
              </a:rPr>
              <a:t>bıktım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artık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Ah </a:t>
            </a:r>
            <a:r>
              <a:rPr lang="en-US" dirty="0" err="1" smtClean="0">
                <a:solidFill>
                  <a:srgbClr val="00B050"/>
                </a:solidFill>
              </a:rPr>
              <a:t>bunu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önceden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bilseydim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Vah </a:t>
            </a:r>
            <a:r>
              <a:rPr lang="en-US" dirty="0" err="1" smtClean="0">
                <a:solidFill>
                  <a:srgbClr val="00B050"/>
                </a:solidFill>
              </a:rPr>
              <a:t>vah</a:t>
            </a:r>
            <a:r>
              <a:rPr lang="en-US" dirty="0" smtClean="0">
                <a:solidFill>
                  <a:srgbClr val="00B050"/>
                </a:solidFill>
              </a:rPr>
              <a:t>, ne </a:t>
            </a:r>
            <a:r>
              <a:rPr lang="en-US" dirty="0" err="1" smtClean="0">
                <a:solidFill>
                  <a:srgbClr val="00B050"/>
                </a:solidFill>
              </a:rPr>
              <a:t>oldu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sana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Ay, ne </a:t>
            </a:r>
            <a:r>
              <a:rPr lang="en-US" dirty="0" err="1" smtClean="0">
                <a:solidFill>
                  <a:srgbClr val="00B050"/>
                </a:solidFill>
              </a:rPr>
              <a:t>şirin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şeysin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öyle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Vay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başıma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gelenler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Yeter</a:t>
            </a:r>
            <a:r>
              <a:rPr lang="en-US" dirty="0" smtClean="0">
                <a:solidFill>
                  <a:srgbClr val="00B050"/>
                </a:solidFill>
              </a:rPr>
              <a:t> be!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Bravo </a:t>
            </a:r>
            <a:r>
              <a:rPr lang="en-US" dirty="0" err="1" smtClean="0">
                <a:solidFill>
                  <a:srgbClr val="00B050"/>
                </a:solidFill>
              </a:rPr>
              <a:t>sana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Hah </a:t>
            </a:r>
            <a:r>
              <a:rPr lang="en-US" dirty="0" err="1" smtClean="0">
                <a:solidFill>
                  <a:srgbClr val="00B050"/>
                </a:solidFill>
              </a:rPr>
              <a:t>vapur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gözüktü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Ha </a:t>
            </a:r>
            <a:r>
              <a:rPr lang="en-US" dirty="0" err="1" smtClean="0">
                <a:solidFill>
                  <a:srgbClr val="00B050"/>
                </a:solidFill>
              </a:rPr>
              <a:t>gayret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Elveda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sana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ey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sonbahar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Eyvah</a:t>
            </a:r>
            <a:r>
              <a:rPr lang="en-US" dirty="0" smtClean="0">
                <a:solidFill>
                  <a:srgbClr val="00B050"/>
                </a:solidFill>
              </a:rPr>
              <a:t>, ne </a:t>
            </a:r>
            <a:r>
              <a:rPr lang="en-US" dirty="0" err="1" smtClean="0">
                <a:solidFill>
                  <a:srgbClr val="00B050"/>
                </a:solidFill>
              </a:rPr>
              <a:t>yer</a:t>
            </a:r>
            <a:r>
              <a:rPr lang="en-US" dirty="0" smtClean="0">
                <a:solidFill>
                  <a:srgbClr val="00B050"/>
                </a:solidFill>
              </a:rPr>
              <a:t>, ne </a:t>
            </a:r>
            <a:r>
              <a:rPr lang="en-US" dirty="0" err="1" smtClean="0">
                <a:solidFill>
                  <a:srgbClr val="00B050"/>
                </a:solidFill>
              </a:rPr>
              <a:t>yâr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kaldı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Hey, </a:t>
            </a:r>
            <a:r>
              <a:rPr lang="en-US" dirty="0" err="1" smtClean="0">
                <a:solidFill>
                  <a:srgbClr val="00B050"/>
                </a:solidFill>
              </a:rPr>
              <a:t>bana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baksana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Oh, ne </a:t>
            </a:r>
            <a:r>
              <a:rPr lang="en-US" dirty="0" err="1" smtClean="0">
                <a:solidFill>
                  <a:srgbClr val="00B050"/>
                </a:solidFill>
              </a:rPr>
              <a:t>güzel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tr-TR" dirty="0" smtClean="0">
              <a:solidFill>
                <a:srgbClr val="00B050"/>
              </a:solidFill>
            </a:endParaRPr>
          </a:p>
          <a:p>
            <a:endParaRPr lang="tr-TR" dirty="0"/>
          </a:p>
        </p:txBody>
      </p:sp>
      <p:pic>
        <p:nvPicPr>
          <p:cNvPr id="4" name="3 Resim" descr="9_uncu_sinifta_basari_dusuyor_h713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1844824"/>
            <a:ext cx="2857500" cy="3096344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Not: </a:t>
            </a:r>
            <a:r>
              <a:rPr lang="en-US" dirty="0" err="1" smtClean="0">
                <a:solidFill>
                  <a:srgbClr val="0070C0"/>
                </a:solidFill>
              </a:rPr>
              <a:t>Ünlemler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bazen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cümle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içinde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değişik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görevlerde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kullanılabilir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tr-TR" dirty="0" smtClean="0">
              <a:solidFill>
                <a:srgbClr val="0070C0"/>
              </a:solidFill>
            </a:endParaRPr>
          </a:p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</a:p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Kimsenin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ahı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kimsede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kalmaz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(ad)</a:t>
            </a:r>
            <a:endParaRPr lang="tr-TR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Dedemin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amansız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bir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hastalığı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vardı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sıfat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tr-TR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Ha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ben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ha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sen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hiç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fark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etmez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bağlaç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tr-TR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tr-TR" dirty="0"/>
          </a:p>
        </p:txBody>
      </p:sp>
      <p:pic>
        <p:nvPicPr>
          <p:cNvPr id="4" name="3 Resim" descr="schule0005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204864"/>
            <a:ext cx="1944216" cy="1584176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252536" y="4869160"/>
            <a:ext cx="8686800" cy="841248"/>
          </a:xfrm>
        </p:spPr>
        <p:txBody>
          <a:bodyPr>
            <a:normAutofit fontScale="90000"/>
          </a:bodyPr>
          <a:lstStyle/>
          <a:p>
            <a:pPr algn="r"/>
            <a:r>
              <a:rPr lang="tr-TR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NURSENA MUTLU</a:t>
            </a:r>
            <a:br>
              <a:rPr lang="tr-TR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tr-TR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10-C/55</a:t>
            </a:r>
            <a:endParaRPr lang="tr-TR" b="1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147</Words>
  <Application>Microsoft Office PowerPoint</Application>
  <PresentationFormat>Ekran Gösterisi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Gezinti</vt:lpstr>
      <vt:lpstr>Ünlem;</vt:lpstr>
      <vt:lpstr>ünlem;</vt:lpstr>
      <vt:lpstr>örnek</vt:lpstr>
      <vt:lpstr>not;</vt:lpstr>
      <vt:lpstr>NURSENA MUTLU 10-C/55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Ünlem;</dc:title>
  <dc:creator>casper</dc:creator>
  <cp:lastModifiedBy>casper</cp:lastModifiedBy>
  <cp:revision>3</cp:revision>
  <dcterms:created xsi:type="dcterms:W3CDTF">2016-04-08T15:50:50Z</dcterms:created>
  <dcterms:modified xsi:type="dcterms:W3CDTF">2016-04-17T16:15:21Z</dcterms:modified>
</cp:coreProperties>
</file>