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49"/>
  </p:notesMasterIdLst>
  <p:sldIdLst>
    <p:sldId id="256" r:id="rId2"/>
    <p:sldId id="259" r:id="rId3"/>
    <p:sldId id="258" r:id="rId4"/>
    <p:sldId id="260" r:id="rId5"/>
    <p:sldId id="261" r:id="rId6"/>
    <p:sldId id="262" r:id="rId7"/>
    <p:sldId id="263" r:id="rId8"/>
    <p:sldId id="264" r:id="rId9"/>
    <p:sldId id="265" r:id="rId10"/>
    <p:sldId id="266" r:id="rId11"/>
    <p:sldId id="268" r:id="rId12"/>
    <p:sldId id="267" r:id="rId13"/>
    <p:sldId id="269" r:id="rId14"/>
    <p:sldId id="271" r:id="rId15"/>
    <p:sldId id="272" r:id="rId16"/>
    <p:sldId id="273" r:id="rId17"/>
    <p:sldId id="274" r:id="rId18"/>
    <p:sldId id="275" r:id="rId19"/>
    <p:sldId id="276" r:id="rId20"/>
    <p:sldId id="277" r:id="rId21"/>
    <p:sldId id="279" r:id="rId22"/>
    <p:sldId id="281" r:id="rId23"/>
    <p:sldId id="280" r:id="rId24"/>
    <p:sldId id="282" r:id="rId25"/>
    <p:sldId id="283" r:id="rId26"/>
    <p:sldId id="284" r:id="rId27"/>
    <p:sldId id="285" r:id="rId28"/>
    <p:sldId id="289" r:id="rId29"/>
    <p:sldId id="286" r:id="rId30"/>
    <p:sldId id="287" r:id="rId31"/>
    <p:sldId id="288" r:id="rId32"/>
    <p:sldId id="290" r:id="rId33"/>
    <p:sldId id="293" r:id="rId34"/>
    <p:sldId id="291" r:id="rId35"/>
    <p:sldId id="292" r:id="rId36"/>
    <p:sldId id="294" r:id="rId37"/>
    <p:sldId id="295" r:id="rId38"/>
    <p:sldId id="298" r:id="rId39"/>
    <p:sldId id="302" r:id="rId40"/>
    <p:sldId id="300" r:id="rId41"/>
    <p:sldId id="301" r:id="rId42"/>
    <p:sldId id="297" r:id="rId43"/>
    <p:sldId id="296" r:id="rId44"/>
    <p:sldId id="299" r:id="rId45"/>
    <p:sldId id="303" r:id="rId46"/>
    <p:sldId id="270" r:id="rId47"/>
    <p:sldId id="304"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tebook"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7" autoAdjust="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19.jpeg"/></Relationships>
</file>

<file path=ppt/diagrams/_rels/data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jpeg"/></Relationships>
</file>

<file path=ppt/diagrams/_rels/data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5" Type="http://schemas.openxmlformats.org/officeDocument/2006/relationships/image" Target="../media/image30.jpeg"/><Relationship Id="rId4" Type="http://schemas.openxmlformats.org/officeDocument/2006/relationships/image" Target="../media/image29.jpeg"/></Relationships>
</file>

<file path=ppt/diagrams/_rels/data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C4816-F944-4852-81F0-1083CC641B0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70A9CE6-5676-4F12-BAD2-C9B03203F86E}">
      <dgm:prSet phldrT="[Metin]"/>
      <dgm:spPr/>
      <dgm:t>
        <a:bodyPr/>
        <a:lstStyle/>
        <a:p>
          <a:r>
            <a:rPr lang="tr-TR" dirty="0" smtClean="0"/>
            <a:t>İSLAMİYET ÖNCESİ TÜRK EDEBİYATI</a:t>
          </a:r>
          <a:endParaRPr lang="tr-TR" dirty="0"/>
        </a:p>
      </dgm:t>
    </dgm:pt>
    <dgm:pt modelId="{1E28F386-6CF0-4EF9-9B9F-F17F1FCA29A8}" type="parTrans" cxnId="{D4106D06-E526-41BF-86ED-A8AD37FDE52D}">
      <dgm:prSet/>
      <dgm:spPr/>
      <dgm:t>
        <a:bodyPr/>
        <a:lstStyle/>
        <a:p>
          <a:endParaRPr lang="tr-TR"/>
        </a:p>
      </dgm:t>
    </dgm:pt>
    <dgm:pt modelId="{58BBC880-E06C-41F0-B91A-610580FDEF1E}" type="sibTrans" cxnId="{D4106D06-E526-41BF-86ED-A8AD37FDE52D}">
      <dgm:prSet/>
      <dgm:spPr/>
      <dgm:t>
        <a:bodyPr/>
        <a:lstStyle/>
        <a:p>
          <a:endParaRPr lang="tr-TR"/>
        </a:p>
      </dgm:t>
    </dgm:pt>
    <dgm:pt modelId="{04C68A08-1A6B-4FA6-9E0F-CED141E9D860}">
      <dgm:prSet phldrT="[Metin]"/>
      <dgm:spPr/>
      <dgm:t>
        <a:bodyPr/>
        <a:lstStyle/>
        <a:p>
          <a:r>
            <a:rPr lang="tr-TR" dirty="0" smtClean="0"/>
            <a:t>A) SÖZLÜ EDEBİYAT</a:t>
          </a:r>
          <a:endParaRPr lang="tr-TR" dirty="0"/>
        </a:p>
      </dgm:t>
    </dgm:pt>
    <dgm:pt modelId="{5CF8DB39-D444-4D35-B36F-7E8B7D7FD8B3}" type="parTrans" cxnId="{D0106B41-E5B7-402F-A7F1-35A1FBAF83AE}">
      <dgm:prSet/>
      <dgm:spPr/>
      <dgm:t>
        <a:bodyPr/>
        <a:lstStyle/>
        <a:p>
          <a:endParaRPr lang="tr-TR" dirty="0"/>
        </a:p>
      </dgm:t>
    </dgm:pt>
    <dgm:pt modelId="{68FA2BAC-2477-4EE4-A6B7-55F4331B96D0}" type="sibTrans" cxnId="{D0106B41-E5B7-402F-A7F1-35A1FBAF83AE}">
      <dgm:prSet/>
      <dgm:spPr/>
      <dgm:t>
        <a:bodyPr/>
        <a:lstStyle/>
        <a:p>
          <a:endParaRPr lang="tr-TR"/>
        </a:p>
      </dgm:t>
    </dgm:pt>
    <dgm:pt modelId="{DFD6E899-74AE-4688-97BF-067C537A3706}">
      <dgm:prSet phldrT="[Metin]"/>
      <dgm:spPr/>
      <dgm:t>
        <a:bodyPr/>
        <a:lstStyle/>
        <a:p>
          <a:r>
            <a:rPr lang="tr-TR" dirty="0" smtClean="0"/>
            <a:t>B) YAZILI EDEBİYAT</a:t>
          </a:r>
          <a:endParaRPr lang="tr-TR" dirty="0"/>
        </a:p>
      </dgm:t>
    </dgm:pt>
    <dgm:pt modelId="{30ADDF5E-7DFC-4216-A30B-634E5F45D444}" type="parTrans" cxnId="{BDBECA8A-2090-4A37-9ECE-F593CDBC3709}">
      <dgm:prSet/>
      <dgm:spPr/>
      <dgm:t>
        <a:bodyPr/>
        <a:lstStyle/>
        <a:p>
          <a:endParaRPr lang="tr-TR" dirty="0"/>
        </a:p>
      </dgm:t>
    </dgm:pt>
    <dgm:pt modelId="{2CA4866E-B75F-4342-8ECC-54D3BFBEFD3E}" type="sibTrans" cxnId="{BDBECA8A-2090-4A37-9ECE-F593CDBC3709}">
      <dgm:prSet/>
      <dgm:spPr/>
      <dgm:t>
        <a:bodyPr/>
        <a:lstStyle/>
        <a:p>
          <a:endParaRPr lang="tr-TR"/>
        </a:p>
      </dgm:t>
    </dgm:pt>
    <dgm:pt modelId="{1E25AB28-66FF-4CB7-BA1E-152CDB40E3EF}" type="pres">
      <dgm:prSet presAssocID="{E52C4816-F944-4852-81F0-1083CC641B04}" presName="hierChild1" presStyleCnt="0">
        <dgm:presLayoutVars>
          <dgm:chPref val="1"/>
          <dgm:dir/>
          <dgm:animOne val="branch"/>
          <dgm:animLvl val="lvl"/>
          <dgm:resizeHandles/>
        </dgm:presLayoutVars>
      </dgm:prSet>
      <dgm:spPr/>
      <dgm:t>
        <a:bodyPr/>
        <a:lstStyle/>
        <a:p>
          <a:endParaRPr lang="tr-TR"/>
        </a:p>
      </dgm:t>
    </dgm:pt>
    <dgm:pt modelId="{0AB0517B-8147-49A3-B7EE-627E2D0C8AB8}" type="pres">
      <dgm:prSet presAssocID="{070A9CE6-5676-4F12-BAD2-C9B03203F86E}" presName="hierRoot1" presStyleCnt="0"/>
      <dgm:spPr/>
    </dgm:pt>
    <dgm:pt modelId="{6BBEA44C-C5B1-470F-92C9-B293E7B44A70}" type="pres">
      <dgm:prSet presAssocID="{070A9CE6-5676-4F12-BAD2-C9B03203F86E}" presName="composite" presStyleCnt="0"/>
      <dgm:spPr/>
    </dgm:pt>
    <dgm:pt modelId="{FB7E802F-324C-4997-AA30-FAF35686DEDB}" type="pres">
      <dgm:prSet presAssocID="{070A9CE6-5676-4F12-BAD2-C9B03203F86E}" presName="background" presStyleLbl="node0" presStyleIdx="0" presStyleCnt="1">
        <dgm:style>
          <a:lnRef idx="0">
            <a:schemeClr val="accent1"/>
          </a:lnRef>
          <a:fillRef idx="3">
            <a:schemeClr val="accent1"/>
          </a:fillRef>
          <a:effectRef idx="3">
            <a:schemeClr val="accent1"/>
          </a:effectRef>
          <a:fontRef idx="minor">
            <a:schemeClr val="lt1"/>
          </a:fontRef>
        </dgm:style>
      </dgm:prSet>
      <dgm:spPr/>
    </dgm:pt>
    <dgm:pt modelId="{0E9F1B20-E1D6-4B28-B5F3-2D5100AF923A}" type="pres">
      <dgm:prSet presAssocID="{070A9CE6-5676-4F12-BAD2-C9B03203F86E}" presName="text" presStyleLbl="fgAcc0" presStyleIdx="0" presStyleCnt="1" custLinFactNeighborY="-39092">
        <dgm:presLayoutVars>
          <dgm:chPref val="3"/>
        </dgm:presLayoutVars>
      </dgm:prSet>
      <dgm:spPr/>
      <dgm:t>
        <a:bodyPr/>
        <a:lstStyle/>
        <a:p>
          <a:endParaRPr lang="tr-TR"/>
        </a:p>
      </dgm:t>
    </dgm:pt>
    <dgm:pt modelId="{73E7BA0B-A492-4049-8B7D-D8E24FFE0F3D}" type="pres">
      <dgm:prSet presAssocID="{070A9CE6-5676-4F12-BAD2-C9B03203F86E}" presName="hierChild2" presStyleCnt="0"/>
      <dgm:spPr/>
    </dgm:pt>
    <dgm:pt modelId="{18231FDC-86F0-4F7A-BC60-F126DADB23DB}" type="pres">
      <dgm:prSet presAssocID="{5CF8DB39-D444-4D35-B36F-7E8B7D7FD8B3}" presName="Name10" presStyleLbl="parChTrans1D2" presStyleIdx="0" presStyleCnt="2"/>
      <dgm:spPr/>
      <dgm:t>
        <a:bodyPr/>
        <a:lstStyle/>
        <a:p>
          <a:endParaRPr lang="tr-TR"/>
        </a:p>
      </dgm:t>
    </dgm:pt>
    <dgm:pt modelId="{AEC825E1-9885-4C41-9725-DAE3A16175E8}" type="pres">
      <dgm:prSet presAssocID="{04C68A08-1A6B-4FA6-9E0F-CED141E9D860}" presName="hierRoot2" presStyleCnt="0"/>
      <dgm:spPr/>
    </dgm:pt>
    <dgm:pt modelId="{E8578CAA-5158-439A-821A-4997A9A44EB8}" type="pres">
      <dgm:prSet presAssocID="{04C68A08-1A6B-4FA6-9E0F-CED141E9D860}" presName="composite2" presStyleCnt="0"/>
      <dgm:spPr/>
    </dgm:pt>
    <dgm:pt modelId="{496E500F-5A12-4EBF-A832-3609F6E19761}" type="pres">
      <dgm:prSet presAssocID="{04C68A08-1A6B-4FA6-9E0F-CED141E9D860}" presName="background2" presStyleLbl="node2" presStyleIdx="0" presStyleCnt="2">
        <dgm:style>
          <a:lnRef idx="0">
            <a:schemeClr val="accent1"/>
          </a:lnRef>
          <a:fillRef idx="3">
            <a:schemeClr val="accent1"/>
          </a:fillRef>
          <a:effectRef idx="3">
            <a:schemeClr val="accent1"/>
          </a:effectRef>
          <a:fontRef idx="minor">
            <a:schemeClr val="lt1"/>
          </a:fontRef>
        </dgm:style>
      </dgm:prSet>
      <dgm:spPr/>
    </dgm:pt>
    <dgm:pt modelId="{95CB7D93-EC20-40E7-88F0-B88494E723C8}" type="pres">
      <dgm:prSet presAssocID="{04C68A08-1A6B-4FA6-9E0F-CED141E9D860}" presName="text2" presStyleLbl="fgAcc2" presStyleIdx="0" presStyleCnt="2" custLinFactNeighborX="5287" custLinFactNeighborY="1126">
        <dgm:presLayoutVars>
          <dgm:chPref val="3"/>
        </dgm:presLayoutVars>
      </dgm:prSet>
      <dgm:spPr/>
      <dgm:t>
        <a:bodyPr/>
        <a:lstStyle/>
        <a:p>
          <a:endParaRPr lang="tr-TR"/>
        </a:p>
      </dgm:t>
    </dgm:pt>
    <dgm:pt modelId="{1C9744C7-64FE-45AC-BB36-951F87D69881}" type="pres">
      <dgm:prSet presAssocID="{04C68A08-1A6B-4FA6-9E0F-CED141E9D860}" presName="hierChild3" presStyleCnt="0"/>
      <dgm:spPr/>
    </dgm:pt>
    <dgm:pt modelId="{937CBF0C-76C8-4C13-B8B9-406D2FF80341}" type="pres">
      <dgm:prSet presAssocID="{30ADDF5E-7DFC-4216-A30B-634E5F45D444}" presName="Name10" presStyleLbl="parChTrans1D2" presStyleIdx="1" presStyleCnt="2"/>
      <dgm:spPr/>
      <dgm:t>
        <a:bodyPr/>
        <a:lstStyle/>
        <a:p>
          <a:endParaRPr lang="tr-TR"/>
        </a:p>
      </dgm:t>
    </dgm:pt>
    <dgm:pt modelId="{A2916D10-8B38-4E06-BDF8-E931760E8D2D}" type="pres">
      <dgm:prSet presAssocID="{DFD6E899-74AE-4688-97BF-067C537A3706}" presName="hierRoot2" presStyleCnt="0"/>
      <dgm:spPr/>
    </dgm:pt>
    <dgm:pt modelId="{9B65C011-1650-484B-BFB6-0FE648FE8045}" type="pres">
      <dgm:prSet presAssocID="{DFD6E899-74AE-4688-97BF-067C537A3706}" presName="composite2" presStyleCnt="0"/>
      <dgm:spPr/>
    </dgm:pt>
    <dgm:pt modelId="{64C6BA58-CA2E-40AC-84A7-1316931B3F92}" type="pres">
      <dgm:prSet presAssocID="{DFD6E899-74AE-4688-97BF-067C537A3706}" presName="background2" presStyleLbl="node2" presStyleIdx="1" presStyleCnt="2">
        <dgm:style>
          <a:lnRef idx="0">
            <a:schemeClr val="accent1"/>
          </a:lnRef>
          <a:fillRef idx="3">
            <a:schemeClr val="accent1"/>
          </a:fillRef>
          <a:effectRef idx="3">
            <a:schemeClr val="accent1"/>
          </a:effectRef>
          <a:fontRef idx="minor">
            <a:schemeClr val="lt1"/>
          </a:fontRef>
        </dgm:style>
      </dgm:prSet>
      <dgm:spPr/>
    </dgm:pt>
    <dgm:pt modelId="{0BB7A4B2-9407-471C-BBD8-1BC64415B00C}" type="pres">
      <dgm:prSet presAssocID="{DFD6E899-74AE-4688-97BF-067C537A3706}" presName="text2" presStyleLbl="fgAcc2" presStyleIdx="1" presStyleCnt="2">
        <dgm:presLayoutVars>
          <dgm:chPref val="3"/>
        </dgm:presLayoutVars>
      </dgm:prSet>
      <dgm:spPr/>
      <dgm:t>
        <a:bodyPr/>
        <a:lstStyle/>
        <a:p>
          <a:endParaRPr lang="tr-TR"/>
        </a:p>
      </dgm:t>
    </dgm:pt>
    <dgm:pt modelId="{4097B69B-C07D-48B5-A259-5DE1B27D48CF}" type="pres">
      <dgm:prSet presAssocID="{DFD6E899-74AE-4688-97BF-067C537A3706}" presName="hierChild3" presStyleCnt="0"/>
      <dgm:spPr/>
    </dgm:pt>
  </dgm:ptLst>
  <dgm:cxnLst>
    <dgm:cxn modelId="{D8476E6F-D6C6-40E7-A565-FC10E3C76913}" type="presOf" srcId="{5CF8DB39-D444-4D35-B36F-7E8B7D7FD8B3}" destId="{18231FDC-86F0-4F7A-BC60-F126DADB23DB}" srcOrd="0" destOrd="0" presId="urn:microsoft.com/office/officeart/2005/8/layout/hierarchy1"/>
    <dgm:cxn modelId="{902029F0-9F6B-4254-BEC8-8914CFAADD9D}" type="presOf" srcId="{E52C4816-F944-4852-81F0-1083CC641B04}" destId="{1E25AB28-66FF-4CB7-BA1E-152CDB40E3EF}" srcOrd="0" destOrd="0" presId="urn:microsoft.com/office/officeart/2005/8/layout/hierarchy1"/>
    <dgm:cxn modelId="{6C369C34-8608-4FD8-9458-D8EF1CE90FDD}" type="presOf" srcId="{30ADDF5E-7DFC-4216-A30B-634E5F45D444}" destId="{937CBF0C-76C8-4C13-B8B9-406D2FF80341}" srcOrd="0" destOrd="0" presId="urn:microsoft.com/office/officeart/2005/8/layout/hierarchy1"/>
    <dgm:cxn modelId="{5415F210-6129-42CD-A748-55041EE1863C}" type="presOf" srcId="{070A9CE6-5676-4F12-BAD2-C9B03203F86E}" destId="{0E9F1B20-E1D6-4B28-B5F3-2D5100AF923A}" srcOrd="0" destOrd="0" presId="urn:microsoft.com/office/officeart/2005/8/layout/hierarchy1"/>
    <dgm:cxn modelId="{D4106D06-E526-41BF-86ED-A8AD37FDE52D}" srcId="{E52C4816-F944-4852-81F0-1083CC641B04}" destId="{070A9CE6-5676-4F12-BAD2-C9B03203F86E}" srcOrd="0" destOrd="0" parTransId="{1E28F386-6CF0-4EF9-9B9F-F17F1FCA29A8}" sibTransId="{58BBC880-E06C-41F0-B91A-610580FDEF1E}"/>
    <dgm:cxn modelId="{BDBECA8A-2090-4A37-9ECE-F593CDBC3709}" srcId="{070A9CE6-5676-4F12-BAD2-C9B03203F86E}" destId="{DFD6E899-74AE-4688-97BF-067C537A3706}" srcOrd="1" destOrd="0" parTransId="{30ADDF5E-7DFC-4216-A30B-634E5F45D444}" sibTransId="{2CA4866E-B75F-4342-8ECC-54D3BFBEFD3E}"/>
    <dgm:cxn modelId="{883734A3-68C0-4DE0-9D4C-F87C33ED5303}" type="presOf" srcId="{DFD6E899-74AE-4688-97BF-067C537A3706}" destId="{0BB7A4B2-9407-471C-BBD8-1BC64415B00C}" srcOrd="0" destOrd="0" presId="urn:microsoft.com/office/officeart/2005/8/layout/hierarchy1"/>
    <dgm:cxn modelId="{D0106B41-E5B7-402F-A7F1-35A1FBAF83AE}" srcId="{070A9CE6-5676-4F12-BAD2-C9B03203F86E}" destId="{04C68A08-1A6B-4FA6-9E0F-CED141E9D860}" srcOrd="0" destOrd="0" parTransId="{5CF8DB39-D444-4D35-B36F-7E8B7D7FD8B3}" sibTransId="{68FA2BAC-2477-4EE4-A6B7-55F4331B96D0}"/>
    <dgm:cxn modelId="{93581803-2E0E-41D1-9AF3-3A433DF0EF52}" type="presOf" srcId="{04C68A08-1A6B-4FA6-9E0F-CED141E9D860}" destId="{95CB7D93-EC20-40E7-88F0-B88494E723C8}" srcOrd="0" destOrd="0" presId="urn:microsoft.com/office/officeart/2005/8/layout/hierarchy1"/>
    <dgm:cxn modelId="{2803F921-12D1-41E7-8CC7-D763E43DB0DF}" type="presParOf" srcId="{1E25AB28-66FF-4CB7-BA1E-152CDB40E3EF}" destId="{0AB0517B-8147-49A3-B7EE-627E2D0C8AB8}" srcOrd="0" destOrd="0" presId="urn:microsoft.com/office/officeart/2005/8/layout/hierarchy1"/>
    <dgm:cxn modelId="{5413B82E-128C-4779-99A4-2C48BAA58523}" type="presParOf" srcId="{0AB0517B-8147-49A3-B7EE-627E2D0C8AB8}" destId="{6BBEA44C-C5B1-470F-92C9-B293E7B44A70}" srcOrd="0" destOrd="0" presId="urn:microsoft.com/office/officeart/2005/8/layout/hierarchy1"/>
    <dgm:cxn modelId="{CCB284FE-D4A3-4B54-82A0-7FE88B02516E}" type="presParOf" srcId="{6BBEA44C-C5B1-470F-92C9-B293E7B44A70}" destId="{FB7E802F-324C-4997-AA30-FAF35686DEDB}" srcOrd="0" destOrd="0" presId="urn:microsoft.com/office/officeart/2005/8/layout/hierarchy1"/>
    <dgm:cxn modelId="{7CA80AF1-3D20-4593-902A-3397047DE6C4}" type="presParOf" srcId="{6BBEA44C-C5B1-470F-92C9-B293E7B44A70}" destId="{0E9F1B20-E1D6-4B28-B5F3-2D5100AF923A}" srcOrd="1" destOrd="0" presId="urn:microsoft.com/office/officeart/2005/8/layout/hierarchy1"/>
    <dgm:cxn modelId="{17CE44F8-6901-4DB0-8600-62965EEA4078}" type="presParOf" srcId="{0AB0517B-8147-49A3-B7EE-627E2D0C8AB8}" destId="{73E7BA0B-A492-4049-8B7D-D8E24FFE0F3D}" srcOrd="1" destOrd="0" presId="urn:microsoft.com/office/officeart/2005/8/layout/hierarchy1"/>
    <dgm:cxn modelId="{E4211CF1-82B3-4CE3-8F8B-75FF312409DB}" type="presParOf" srcId="{73E7BA0B-A492-4049-8B7D-D8E24FFE0F3D}" destId="{18231FDC-86F0-4F7A-BC60-F126DADB23DB}" srcOrd="0" destOrd="0" presId="urn:microsoft.com/office/officeart/2005/8/layout/hierarchy1"/>
    <dgm:cxn modelId="{F32D933D-DC1C-4ABB-BA01-FEBBFAC0C940}" type="presParOf" srcId="{73E7BA0B-A492-4049-8B7D-D8E24FFE0F3D}" destId="{AEC825E1-9885-4C41-9725-DAE3A16175E8}" srcOrd="1" destOrd="0" presId="urn:microsoft.com/office/officeart/2005/8/layout/hierarchy1"/>
    <dgm:cxn modelId="{A5D8C61F-C95B-431B-86C2-0922418538CA}" type="presParOf" srcId="{AEC825E1-9885-4C41-9725-DAE3A16175E8}" destId="{E8578CAA-5158-439A-821A-4997A9A44EB8}" srcOrd="0" destOrd="0" presId="urn:microsoft.com/office/officeart/2005/8/layout/hierarchy1"/>
    <dgm:cxn modelId="{CC82ADAF-DD55-463F-B410-CF6B498B2244}" type="presParOf" srcId="{E8578CAA-5158-439A-821A-4997A9A44EB8}" destId="{496E500F-5A12-4EBF-A832-3609F6E19761}" srcOrd="0" destOrd="0" presId="urn:microsoft.com/office/officeart/2005/8/layout/hierarchy1"/>
    <dgm:cxn modelId="{A6581C4B-D956-41ED-96AB-381E3E285D56}" type="presParOf" srcId="{E8578CAA-5158-439A-821A-4997A9A44EB8}" destId="{95CB7D93-EC20-40E7-88F0-B88494E723C8}" srcOrd="1" destOrd="0" presId="urn:microsoft.com/office/officeart/2005/8/layout/hierarchy1"/>
    <dgm:cxn modelId="{2D264DF5-1B10-47F2-BC27-E75B7021B57B}" type="presParOf" srcId="{AEC825E1-9885-4C41-9725-DAE3A16175E8}" destId="{1C9744C7-64FE-45AC-BB36-951F87D69881}" srcOrd="1" destOrd="0" presId="urn:microsoft.com/office/officeart/2005/8/layout/hierarchy1"/>
    <dgm:cxn modelId="{9A3074C3-0C24-4191-901C-359A1758B896}" type="presParOf" srcId="{73E7BA0B-A492-4049-8B7D-D8E24FFE0F3D}" destId="{937CBF0C-76C8-4C13-B8B9-406D2FF80341}" srcOrd="2" destOrd="0" presId="urn:microsoft.com/office/officeart/2005/8/layout/hierarchy1"/>
    <dgm:cxn modelId="{93434D97-453A-4FAD-ACB4-201860584594}" type="presParOf" srcId="{73E7BA0B-A492-4049-8B7D-D8E24FFE0F3D}" destId="{A2916D10-8B38-4E06-BDF8-E931760E8D2D}" srcOrd="3" destOrd="0" presId="urn:microsoft.com/office/officeart/2005/8/layout/hierarchy1"/>
    <dgm:cxn modelId="{8913382D-7404-4726-906F-EB9A3939EC3A}" type="presParOf" srcId="{A2916D10-8B38-4E06-BDF8-E931760E8D2D}" destId="{9B65C011-1650-484B-BFB6-0FE648FE8045}" srcOrd="0" destOrd="0" presId="urn:microsoft.com/office/officeart/2005/8/layout/hierarchy1"/>
    <dgm:cxn modelId="{DAE18F5D-CD92-4BD4-B235-2A170645AE78}" type="presParOf" srcId="{9B65C011-1650-484B-BFB6-0FE648FE8045}" destId="{64C6BA58-CA2E-40AC-84A7-1316931B3F92}" srcOrd="0" destOrd="0" presId="urn:microsoft.com/office/officeart/2005/8/layout/hierarchy1"/>
    <dgm:cxn modelId="{82DC5569-4000-4947-AC5F-D82EBFB89861}" type="presParOf" srcId="{9B65C011-1650-484B-BFB6-0FE648FE8045}" destId="{0BB7A4B2-9407-471C-BBD8-1BC64415B00C}" srcOrd="1" destOrd="0" presId="urn:microsoft.com/office/officeart/2005/8/layout/hierarchy1"/>
    <dgm:cxn modelId="{6E49DC9C-A3E0-4991-979A-77C7F5C1709F}" type="presParOf" srcId="{A2916D10-8B38-4E06-BDF8-E931760E8D2D}" destId="{4097B69B-C07D-48B5-A259-5DE1B27D48CF}"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BA13DE20-A928-44AE-B506-AB9D0C87BCAB}" type="doc">
      <dgm:prSet loTypeId="urn:microsoft.com/office/officeart/2005/8/layout/hierarchy1" loCatId="hierarchy" qsTypeId="urn:microsoft.com/office/officeart/2005/8/quickstyle/3d7" qsCatId="3D" csTypeId="urn:microsoft.com/office/officeart/2005/8/colors/accent1_2" csCatId="accent1" phldr="1"/>
      <dgm:spPr/>
      <dgm:t>
        <a:bodyPr/>
        <a:lstStyle/>
        <a:p>
          <a:endParaRPr lang="tr-TR"/>
        </a:p>
      </dgm:t>
    </dgm:pt>
    <dgm:pt modelId="{9EA11A70-CA34-45F5-93DA-968980A95496}">
      <dgm:prSet phldrT="[Metin]"/>
      <dgm:spPr/>
      <dgm:t>
        <a:bodyPr/>
        <a:lstStyle/>
        <a:p>
          <a:r>
            <a:rPr lang="tr-TR" dirty="0" smtClean="0">
              <a:solidFill>
                <a:schemeClr val="accent1">
                  <a:lumMod val="75000"/>
                </a:schemeClr>
              </a:solidFill>
            </a:rPr>
            <a:t>DESTAN</a:t>
          </a:r>
          <a:endParaRPr lang="tr-TR" dirty="0">
            <a:solidFill>
              <a:schemeClr val="accent1">
                <a:lumMod val="75000"/>
              </a:schemeClr>
            </a:solidFill>
          </a:endParaRPr>
        </a:p>
      </dgm:t>
    </dgm:pt>
    <dgm:pt modelId="{5C9336B6-AD41-4223-9CBA-02078F7BDD3C}" type="parTrans" cxnId="{CCE89C6E-D015-4DCB-BC30-94E7142CE968}">
      <dgm:prSet/>
      <dgm:spPr/>
      <dgm:t>
        <a:bodyPr/>
        <a:lstStyle/>
        <a:p>
          <a:endParaRPr lang="tr-TR"/>
        </a:p>
      </dgm:t>
    </dgm:pt>
    <dgm:pt modelId="{2575B185-EEB2-4DE6-85A7-BFD2595DD481}" type="sibTrans" cxnId="{CCE89C6E-D015-4DCB-BC30-94E7142CE968}">
      <dgm:prSet/>
      <dgm:spPr/>
      <dgm:t>
        <a:bodyPr/>
        <a:lstStyle/>
        <a:p>
          <a:endParaRPr lang="tr-TR"/>
        </a:p>
      </dgm:t>
    </dgm:pt>
    <dgm:pt modelId="{25B11B90-BF3E-445F-BB88-22986AC97397}">
      <dgm:prSet phldrT="[Metin]"/>
      <dgm:spPr/>
      <dgm:t>
        <a:bodyPr/>
        <a:lstStyle/>
        <a:p>
          <a:r>
            <a:rPr lang="tr-TR" dirty="0" smtClean="0">
              <a:solidFill>
                <a:schemeClr val="accent1">
                  <a:lumMod val="75000"/>
                </a:schemeClr>
              </a:solidFill>
            </a:rPr>
            <a:t>1)DOĞAL  DESTAN</a:t>
          </a:r>
          <a:endParaRPr lang="tr-TR" dirty="0">
            <a:solidFill>
              <a:schemeClr val="accent1">
                <a:lumMod val="75000"/>
              </a:schemeClr>
            </a:solidFill>
          </a:endParaRPr>
        </a:p>
      </dgm:t>
    </dgm:pt>
    <dgm:pt modelId="{4D0201C0-620C-40BD-9655-12B945977F7E}" type="parTrans" cxnId="{6075555C-1CD8-4ECB-97E5-64D3F6CA399C}">
      <dgm:prSet/>
      <dgm:spPr/>
      <dgm:t>
        <a:bodyPr/>
        <a:lstStyle/>
        <a:p>
          <a:endParaRPr lang="tr-TR"/>
        </a:p>
      </dgm:t>
    </dgm:pt>
    <dgm:pt modelId="{4513DC0E-7035-400A-AE32-0DE004F47E37}" type="sibTrans" cxnId="{6075555C-1CD8-4ECB-97E5-64D3F6CA399C}">
      <dgm:prSet/>
      <dgm:spPr/>
      <dgm:t>
        <a:bodyPr/>
        <a:lstStyle/>
        <a:p>
          <a:endParaRPr lang="tr-TR"/>
        </a:p>
      </dgm:t>
    </dgm:pt>
    <dgm:pt modelId="{FD0DACFF-1C4F-4174-8506-9891ECE9696E}">
      <dgm:prSet phldrT="[Metin]"/>
      <dgm:spPr/>
      <dgm:t>
        <a:bodyPr/>
        <a:lstStyle/>
        <a:p>
          <a:r>
            <a:rPr lang="tr-TR" dirty="0" smtClean="0">
              <a:solidFill>
                <a:schemeClr val="accent1">
                  <a:lumMod val="75000"/>
                </a:schemeClr>
              </a:solidFill>
            </a:rPr>
            <a:t>2)YAPAY DESTAN</a:t>
          </a:r>
          <a:endParaRPr lang="tr-TR" dirty="0">
            <a:solidFill>
              <a:schemeClr val="accent1">
                <a:lumMod val="75000"/>
              </a:schemeClr>
            </a:solidFill>
          </a:endParaRPr>
        </a:p>
      </dgm:t>
    </dgm:pt>
    <dgm:pt modelId="{E989815C-A785-4F27-994E-22A653BEF15A}" type="parTrans" cxnId="{13779439-C357-4B09-83D3-FB242F94CC60}">
      <dgm:prSet/>
      <dgm:spPr/>
      <dgm:t>
        <a:bodyPr/>
        <a:lstStyle/>
        <a:p>
          <a:endParaRPr lang="tr-TR"/>
        </a:p>
      </dgm:t>
    </dgm:pt>
    <dgm:pt modelId="{DEC38C9C-96B7-44F2-8537-953C06F80801}" type="sibTrans" cxnId="{13779439-C357-4B09-83D3-FB242F94CC60}">
      <dgm:prSet/>
      <dgm:spPr/>
      <dgm:t>
        <a:bodyPr/>
        <a:lstStyle/>
        <a:p>
          <a:endParaRPr lang="tr-TR"/>
        </a:p>
      </dgm:t>
    </dgm:pt>
    <dgm:pt modelId="{D471E411-C0C9-4790-B7EA-23FB5F19716C}" type="pres">
      <dgm:prSet presAssocID="{BA13DE20-A928-44AE-B506-AB9D0C87BCAB}" presName="hierChild1" presStyleCnt="0">
        <dgm:presLayoutVars>
          <dgm:chPref val="1"/>
          <dgm:dir/>
          <dgm:animOne val="branch"/>
          <dgm:animLvl val="lvl"/>
          <dgm:resizeHandles/>
        </dgm:presLayoutVars>
      </dgm:prSet>
      <dgm:spPr/>
      <dgm:t>
        <a:bodyPr/>
        <a:lstStyle/>
        <a:p>
          <a:endParaRPr lang="tr-TR"/>
        </a:p>
      </dgm:t>
    </dgm:pt>
    <dgm:pt modelId="{7B1A213F-92C2-4540-B075-2EE59EC860D5}" type="pres">
      <dgm:prSet presAssocID="{9EA11A70-CA34-45F5-93DA-968980A95496}" presName="hierRoot1" presStyleCnt="0"/>
      <dgm:spPr/>
    </dgm:pt>
    <dgm:pt modelId="{599C498E-3B06-45A5-AA9D-000657DDBEE9}" type="pres">
      <dgm:prSet presAssocID="{9EA11A70-CA34-45F5-93DA-968980A95496}" presName="composite" presStyleCnt="0"/>
      <dgm:spPr/>
    </dgm:pt>
    <dgm:pt modelId="{C722754E-4A3F-477E-9092-F30575CB7303}" type="pres">
      <dgm:prSet presAssocID="{9EA11A70-CA34-45F5-93DA-968980A95496}" presName="background" presStyleLbl="node0" presStyleIdx="0" presStyleCnt="1">
        <dgm:style>
          <a:lnRef idx="2">
            <a:schemeClr val="accent4">
              <a:shade val="50000"/>
            </a:schemeClr>
          </a:lnRef>
          <a:fillRef idx="1">
            <a:schemeClr val="accent4"/>
          </a:fillRef>
          <a:effectRef idx="0">
            <a:schemeClr val="accent4"/>
          </a:effectRef>
          <a:fontRef idx="minor">
            <a:schemeClr val="lt1"/>
          </a:fontRef>
        </dgm:style>
      </dgm:prSet>
      <dgm:spPr/>
    </dgm:pt>
    <dgm:pt modelId="{389417AF-DB4D-4F07-8F68-D6DDEE5E7E5A}" type="pres">
      <dgm:prSet presAssocID="{9EA11A70-CA34-45F5-93DA-968980A95496}" presName="text" presStyleLbl="fgAcc0" presStyleIdx="0" presStyleCnt="1" custLinFactNeighborX="-9986" custLinFactNeighborY="-81811">
        <dgm:presLayoutVars>
          <dgm:chPref val="3"/>
        </dgm:presLayoutVars>
      </dgm:prSet>
      <dgm:spPr/>
      <dgm:t>
        <a:bodyPr/>
        <a:lstStyle/>
        <a:p>
          <a:endParaRPr lang="tr-TR"/>
        </a:p>
      </dgm:t>
    </dgm:pt>
    <dgm:pt modelId="{9875DAB9-4AB7-41FB-BBF1-E39710229D80}" type="pres">
      <dgm:prSet presAssocID="{9EA11A70-CA34-45F5-93DA-968980A95496}" presName="hierChild2" presStyleCnt="0"/>
      <dgm:spPr/>
    </dgm:pt>
    <dgm:pt modelId="{4BCF693C-3C5A-4B1E-9A88-E0273B2A5141}" type="pres">
      <dgm:prSet presAssocID="{4D0201C0-620C-40BD-9655-12B945977F7E}" presName="Name10" presStyleLbl="parChTrans1D2" presStyleIdx="0" presStyleCnt="2"/>
      <dgm:spPr/>
      <dgm:t>
        <a:bodyPr/>
        <a:lstStyle/>
        <a:p>
          <a:endParaRPr lang="tr-TR"/>
        </a:p>
      </dgm:t>
    </dgm:pt>
    <dgm:pt modelId="{061258E3-BCC5-40B7-A9AE-E76DDE78D507}" type="pres">
      <dgm:prSet presAssocID="{25B11B90-BF3E-445F-BB88-22986AC97397}" presName="hierRoot2" presStyleCnt="0"/>
      <dgm:spPr/>
    </dgm:pt>
    <dgm:pt modelId="{64C0CCA0-EE37-42B3-A027-BB48B12BD397}" type="pres">
      <dgm:prSet presAssocID="{25B11B90-BF3E-445F-BB88-22986AC97397}" presName="composite2" presStyleCnt="0"/>
      <dgm:spPr/>
    </dgm:pt>
    <dgm:pt modelId="{D3A4917A-BFCC-4591-B4EF-9E0F22F29341}" type="pres">
      <dgm:prSet presAssocID="{25B11B90-BF3E-445F-BB88-22986AC97397}" presName="background2" presStyleLbl="node2" presStyleIdx="0" presStyleCnt="2">
        <dgm:style>
          <a:lnRef idx="3">
            <a:schemeClr val="lt1"/>
          </a:lnRef>
          <a:fillRef idx="1">
            <a:schemeClr val="accent4"/>
          </a:fillRef>
          <a:effectRef idx="1">
            <a:schemeClr val="accent4"/>
          </a:effectRef>
          <a:fontRef idx="minor">
            <a:schemeClr val="lt1"/>
          </a:fontRef>
        </dgm:style>
      </dgm:prSet>
      <dgm:spPr/>
    </dgm:pt>
    <dgm:pt modelId="{2080EFE3-002B-4DE6-8599-FB565B70D233}" type="pres">
      <dgm:prSet presAssocID="{25B11B90-BF3E-445F-BB88-22986AC97397}" presName="text2" presStyleLbl="fgAcc2" presStyleIdx="0" presStyleCnt="2" custLinFactNeighborX="-58591" custLinFactNeighborY="-9371">
        <dgm:presLayoutVars>
          <dgm:chPref val="3"/>
        </dgm:presLayoutVars>
      </dgm:prSet>
      <dgm:spPr/>
      <dgm:t>
        <a:bodyPr/>
        <a:lstStyle/>
        <a:p>
          <a:endParaRPr lang="tr-TR"/>
        </a:p>
      </dgm:t>
    </dgm:pt>
    <dgm:pt modelId="{82AE6D14-0B00-4ED2-8B1A-B4B52B5379C3}" type="pres">
      <dgm:prSet presAssocID="{25B11B90-BF3E-445F-BB88-22986AC97397}" presName="hierChild3" presStyleCnt="0"/>
      <dgm:spPr/>
    </dgm:pt>
    <dgm:pt modelId="{8BEFEF76-30E9-4906-BB22-4AC27882AC42}" type="pres">
      <dgm:prSet presAssocID="{E989815C-A785-4F27-994E-22A653BEF15A}" presName="Name10" presStyleLbl="parChTrans1D2" presStyleIdx="1" presStyleCnt="2"/>
      <dgm:spPr/>
      <dgm:t>
        <a:bodyPr/>
        <a:lstStyle/>
        <a:p>
          <a:endParaRPr lang="tr-TR"/>
        </a:p>
      </dgm:t>
    </dgm:pt>
    <dgm:pt modelId="{DEFCEB8E-76CC-4986-BF0E-400E499BD54A}" type="pres">
      <dgm:prSet presAssocID="{FD0DACFF-1C4F-4174-8506-9891ECE9696E}" presName="hierRoot2" presStyleCnt="0"/>
      <dgm:spPr/>
    </dgm:pt>
    <dgm:pt modelId="{77280990-7FDD-4E85-8125-EC8E9C898A6B}" type="pres">
      <dgm:prSet presAssocID="{FD0DACFF-1C4F-4174-8506-9891ECE9696E}" presName="composite2" presStyleCnt="0"/>
      <dgm:spPr/>
    </dgm:pt>
    <dgm:pt modelId="{6D374E6E-070F-45A8-8A5F-C341AA7AF2FD}" type="pres">
      <dgm:prSet presAssocID="{FD0DACFF-1C4F-4174-8506-9891ECE9696E}" presName="background2" presStyleLbl="node2" presStyleIdx="1" presStyleCnt="2">
        <dgm:style>
          <a:lnRef idx="3">
            <a:schemeClr val="lt1"/>
          </a:lnRef>
          <a:fillRef idx="1">
            <a:schemeClr val="accent4"/>
          </a:fillRef>
          <a:effectRef idx="1">
            <a:schemeClr val="accent4"/>
          </a:effectRef>
          <a:fontRef idx="minor">
            <a:schemeClr val="lt1"/>
          </a:fontRef>
        </dgm:style>
      </dgm:prSet>
      <dgm:spPr/>
    </dgm:pt>
    <dgm:pt modelId="{76F7FC32-EEF1-43BB-A84E-EE35B7E36B67}" type="pres">
      <dgm:prSet presAssocID="{FD0DACFF-1C4F-4174-8506-9891ECE9696E}" presName="text2" presStyleLbl="fgAcc2" presStyleIdx="1" presStyleCnt="2">
        <dgm:presLayoutVars>
          <dgm:chPref val="3"/>
        </dgm:presLayoutVars>
      </dgm:prSet>
      <dgm:spPr/>
      <dgm:t>
        <a:bodyPr/>
        <a:lstStyle/>
        <a:p>
          <a:endParaRPr lang="tr-TR"/>
        </a:p>
      </dgm:t>
    </dgm:pt>
    <dgm:pt modelId="{A21B4C5E-6E8E-4E96-93D1-6F31144F278E}" type="pres">
      <dgm:prSet presAssocID="{FD0DACFF-1C4F-4174-8506-9891ECE9696E}" presName="hierChild3" presStyleCnt="0"/>
      <dgm:spPr/>
    </dgm:pt>
  </dgm:ptLst>
  <dgm:cxnLst>
    <dgm:cxn modelId="{B24CF943-4795-4B6F-9944-8DAA60CBA9CB}" type="presOf" srcId="{BA13DE20-A928-44AE-B506-AB9D0C87BCAB}" destId="{D471E411-C0C9-4790-B7EA-23FB5F19716C}" srcOrd="0" destOrd="0" presId="urn:microsoft.com/office/officeart/2005/8/layout/hierarchy1"/>
    <dgm:cxn modelId="{171F0B3D-ACFA-4AA5-A9C2-9E0F4EF646AF}" type="presOf" srcId="{25B11B90-BF3E-445F-BB88-22986AC97397}" destId="{2080EFE3-002B-4DE6-8599-FB565B70D233}" srcOrd="0" destOrd="0" presId="urn:microsoft.com/office/officeart/2005/8/layout/hierarchy1"/>
    <dgm:cxn modelId="{B4C7DF73-1766-42D4-95CC-2DF25FF1D382}" type="presOf" srcId="{FD0DACFF-1C4F-4174-8506-9891ECE9696E}" destId="{76F7FC32-EEF1-43BB-A84E-EE35B7E36B67}" srcOrd="0" destOrd="0" presId="urn:microsoft.com/office/officeart/2005/8/layout/hierarchy1"/>
    <dgm:cxn modelId="{CCE89C6E-D015-4DCB-BC30-94E7142CE968}" srcId="{BA13DE20-A928-44AE-B506-AB9D0C87BCAB}" destId="{9EA11A70-CA34-45F5-93DA-968980A95496}" srcOrd="0" destOrd="0" parTransId="{5C9336B6-AD41-4223-9CBA-02078F7BDD3C}" sibTransId="{2575B185-EEB2-4DE6-85A7-BFD2595DD481}"/>
    <dgm:cxn modelId="{C2DD8378-A085-4415-B518-99EF4520157F}" type="presOf" srcId="{9EA11A70-CA34-45F5-93DA-968980A95496}" destId="{389417AF-DB4D-4F07-8F68-D6DDEE5E7E5A}" srcOrd="0" destOrd="0" presId="urn:microsoft.com/office/officeart/2005/8/layout/hierarchy1"/>
    <dgm:cxn modelId="{6075555C-1CD8-4ECB-97E5-64D3F6CA399C}" srcId="{9EA11A70-CA34-45F5-93DA-968980A95496}" destId="{25B11B90-BF3E-445F-BB88-22986AC97397}" srcOrd="0" destOrd="0" parTransId="{4D0201C0-620C-40BD-9655-12B945977F7E}" sibTransId="{4513DC0E-7035-400A-AE32-0DE004F47E37}"/>
    <dgm:cxn modelId="{13779439-C357-4B09-83D3-FB242F94CC60}" srcId="{9EA11A70-CA34-45F5-93DA-968980A95496}" destId="{FD0DACFF-1C4F-4174-8506-9891ECE9696E}" srcOrd="1" destOrd="0" parTransId="{E989815C-A785-4F27-994E-22A653BEF15A}" sibTransId="{DEC38C9C-96B7-44F2-8537-953C06F80801}"/>
    <dgm:cxn modelId="{7FFC63BB-780A-417C-9812-31E50A889B27}" type="presOf" srcId="{E989815C-A785-4F27-994E-22A653BEF15A}" destId="{8BEFEF76-30E9-4906-BB22-4AC27882AC42}" srcOrd="0" destOrd="0" presId="urn:microsoft.com/office/officeart/2005/8/layout/hierarchy1"/>
    <dgm:cxn modelId="{D14C777B-89D8-4C04-8830-8CA916F42200}" type="presOf" srcId="{4D0201C0-620C-40BD-9655-12B945977F7E}" destId="{4BCF693C-3C5A-4B1E-9A88-E0273B2A5141}" srcOrd="0" destOrd="0" presId="urn:microsoft.com/office/officeart/2005/8/layout/hierarchy1"/>
    <dgm:cxn modelId="{CBA5C847-DDB0-41EF-A58B-C4CFFD7FB72B}" type="presParOf" srcId="{D471E411-C0C9-4790-B7EA-23FB5F19716C}" destId="{7B1A213F-92C2-4540-B075-2EE59EC860D5}" srcOrd="0" destOrd="0" presId="urn:microsoft.com/office/officeart/2005/8/layout/hierarchy1"/>
    <dgm:cxn modelId="{3E48A944-A984-471B-B6E7-BC78DC1EF66A}" type="presParOf" srcId="{7B1A213F-92C2-4540-B075-2EE59EC860D5}" destId="{599C498E-3B06-45A5-AA9D-000657DDBEE9}" srcOrd="0" destOrd="0" presId="urn:microsoft.com/office/officeart/2005/8/layout/hierarchy1"/>
    <dgm:cxn modelId="{BE2E0DE2-FC5A-4B10-B868-3766BDCD111C}" type="presParOf" srcId="{599C498E-3B06-45A5-AA9D-000657DDBEE9}" destId="{C722754E-4A3F-477E-9092-F30575CB7303}" srcOrd="0" destOrd="0" presId="urn:microsoft.com/office/officeart/2005/8/layout/hierarchy1"/>
    <dgm:cxn modelId="{533130FB-B725-4AC1-90E2-D0005563DEEE}" type="presParOf" srcId="{599C498E-3B06-45A5-AA9D-000657DDBEE9}" destId="{389417AF-DB4D-4F07-8F68-D6DDEE5E7E5A}" srcOrd="1" destOrd="0" presId="urn:microsoft.com/office/officeart/2005/8/layout/hierarchy1"/>
    <dgm:cxn modelId="{043463C8-A561-46C7-BDB1-70B53C8CB714}" type="presParOf" srcId="{7B1A213F-92C2-4540-B075-2EE59EC860D5}" destId="{9875DAB9-4AB7-41FB-BBF1-E39710229D80}" srcOrd="1" destOrd="0" presId="urn:microsoft.com/office/officeart/2005/8/layout/hierarchy1"/>
    <dgm:cxn modelId="{D155736B-3F33-4465-A6F2-C4811C2DAA49}" type="presParOf" srcId="{9875DAB9-4AB7-41FB-BBF1-E39710229D80}" destId="{4BCF693C-3C5A-4B1E-9A88-E0273B2A5141}" srcOrd="0" destOrd="0" presId="urn:microsoft.com/office/officeart/2005/8/layout/hierarchy1"/>
    <dgm:cxn modelId="{637D7BD9-06A1-4882-8930-1F7E60B8D0B5}" type="presParOf" srcId="{9875DAB9-4AB7-41FB-BBF1-E39710229D80}" destId="{061258E3-BCC5-40B7-A9AE-E76DDE78D507}" srcOrd="1" destOrd="0" presId="urn:microsoft.com/office/officeart/2005/8/layout/hierarchy1"/>
    <dgm:cxn modelId="{EB1AA685-199F-446E-8076-76060A734F3B}" type="presParOf" srcId="{061258E3-BCC5-40B7-A9AE-E76DDE78D507}" destId="{64C0CCA0-EE37-42B3-A027-BB48B12BD397}" srcOrd="0" destOrd="0" presId="urn:microsoft.com/office/officeart/2005/8/layout/hierarchy1"/>
    <dgm:cxn modelId="{3E86B592-567A-46C5-B7F8-7F28B808C17D}" type="presParOf" srcId="{64C0CCA0-EE37-42B3-A027-BB48B12BD397}" destId="{D3A4917A-BFCC-4591-B4EF-9E0F22F29341}" srcOrd="0" destOrd="0" presId="urn:microsoft.com/office/officeart/2005/8/layout/hierarchy1"/>
    <dgm:cxn modelId="{598659E0-D1CD-4262-828F-3CE50E19B834}" type="presParOf" srcId="{64C0CCA0-EE37-42B3-A027-BB48B12BD397}" destId="{2080EFE3-002B-4DE6-8599-FB565B70D233}" srcOrd="1" destOrd="0" presId="urn:microsoft.com/office/officeart/2005/8/layout/hierarchy1"/>
    <dgm:cxn modelId="{E7B10AFB-0AB7-436F-A32C-10136BE2AB1C}" type="presParOf" srcId="{061258E3-BCC5-40B7-A9AE-E76DDE78D507}" destId="{82AE6D14-0B00-4ED2-8B1A-B4B52B5379C3}" srcOrd="1" destOrd="0" presId="urn:microsoft.com/office/officeart/2005/8/layout/hierarchy1"/>
    <dgm:cxn modelId="{624C4FA9-054C-44FE-9880-9A15518F984C}" type="presParOf" srcId="{9875DAB9-4AB7-41FB-BBF1-E39710229D80}" destId="{8BEFEF76-30E9-4906-BB22-4AC27882AC42}" srcOrd="2" destOrd="0" presId="urn:microsoft.com/office/officeart/2005/8/layout/hierarchy1"/>
    <dgm:cxn modelId="{0AC8F2C5-F6F8-4A02-9175-E75A45463E80}" type="presParOf" srcId="{9875DAB9-4AB7-41FB-BBF1-E39710229D80}" destId="{DEFCEB8E-76CC-4986-BF0E-400E499BD54A}" srcOrd="3" destOrd="0" presId="urn:microsoft.com/office/officeart/2005/8/layout/hierarchy1"/>
    <dgm:cxn modelId="{CA586F08-E200-42E9-856B-26BC6935BBB3}" type="presParOf" srcId="{DEFCEB8E-76CC-4986-BF0E-400E499BD54A}" destId="{77280990-7FDD-4E85-8125-EC8E9C898A6B}" srcOrd="0" destOrd="0" presId="urn:microsoft.com/office/officeart/2005/8/layout/hierarchy1"/>
    <dgm:cxn modelId="{942E05FF-EA5F-4673-9615-DFF618D1D490}" type="presParOf" srcId="{77280990-7FDD-4E85-8125-EC8E9C898A6B}" destId="{6D374E6E-070F-45A8-8A5F-C341AA7AF2FD}" srcOrd="0" destOrd="0" presId="urn:microsoft.com/office/officeart/2005/8/layout/hierarchy1"/>
    <dgm:cxn modelId="{5F8A68F8-B718-4FD7-9D58-870C547D6590}" type="presParOf" srcId="{77280990-7FDD-4E85-8125-EC8E9C898A6B}" destId="{76F7FC32-EEF1-43BB-A84E-EE35B7E36B67}" srcOrd="1" destOrd="0" presId="urn:microsoft.com/office/officeart/2005/8/layout/hierarchy1"/>
    <dgm:cxn modelId="{75E51201-B9EC-42EF-B983-5567D526C53E}" type="presParOf" srcId="{DEFCEB8E-76CC-4986-BF0E-400E499BD54A}" destId="{A21B4C5E-6E8E-4E96-93D1-6F31144F278E}" srcOrd="1" destOrd="0" presId="urn:microsoft.com/office/officeart/2005/8/layout/hierarchy1"/>
  </dgm:cxnLst>
  <dgm:bg/>
  <dgm:whole/>
</dgm:dataModel>
</file>

<file path=ppt/diagrams/data3.xml><?xml version="1.0" encoding="utf-8"?>
<dgm:dataModel xmlns:dgm="http://schemas.openxmlformats.org/drawingml/2006/diagram" xmlns:a="http://schemas.openxmlformats.org/drawingml/2006/main">
  <dgm:ptLst>
    <dgm:pt modelId="{5E2D1566-445E-4247-B09F-5A6A8E584EB1}"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tr-TR"/>
        </a:p>
      </dgm:t>
    </dgm:pt>
    <dgm:pt modelId="{A6797FF3-8C73-4A9D-B116-69AD833AC456}">
      <dgm:prSet phldrT="[Metin]" custT="1">
        <dgm:style>
          <a:lnRef idx="1">
            <a:schemeClr val="accent4"/>
          </a:lnRef>
          <a:fillRef idx="3">
            <a:schemeClr val="accent4"/>
          </a:fillRef>
          <a:effectRef idx="2">
            <a:schemeClr val="accent4"/>
          </a:effectRef>
          <a:fontRef idx="minor">
            <a:schemeClr val="lt1"/>
          </a:fontRef>
        </dgm:style>
      </dgm:prSet>
      <dgm:spPr/>
      <dgm:t>
        <a:bodyPr/>
        <a:lstStyle/>
        <a:p>
          <a:r>
            <a:rPr lang="tr-TR" sz="2400" dirty="0" smtClean="0"/>
            <a:t>İSLAMİYET</a:t>
          </a:r>
        </a:p>
        <a:p>
          <a:r>
            <a:rPr lang="tr-TR" sz="2400" dirty="0" smtClean="0"/>
            <a:t>ETKİSİNDE </a:t>
          </a:r>
        </a:p>
        <a:p>
          <a:r>
            <a:rPr lang="tr-TR" sz="2400" dirty="0" smtClean="0"/>
            <a:t>TÜRK</a:t>
          </a:r>
        </a:p>
        <a:p>
          <a:r>
            <a:rPr lang="tr-TR" sz="2400" dirty="0" smtClean="0"/>
            <a:t>EDEBİYATI</a:t>
          </a:r>
          <a:endParaRPr lang="tr-TR" sz="2400" dirty="0"/>
        </a:p>
      </dgm:t>
    </dgm:pt>
    <dgm:pt modelId="{E9DBC6D9-D821-4393-8D79-C76FF30FA055}" type="parTrans" cxnId="{D8C290F7-18D9-4B5C-928B-6D5107ABACE9}">
      <dgm:prSet/>
      <dgm:spPr/>
      <dgm:t>
        <a:bodyPr/>
        <a:lstStyle/>
        <a:p>
          <a:endParaRPr lang="tr-TR"/>
        </a:p>
      </dgm:t>
    </dgm:pt>
    <dgm:pt modelId="{E9D6E6D1-6E4A-4419-9656-3678D34448B7}" type="sibTrans" cxnId="{D8C290F7-18D9-4B5C-928B-6D5107ABACE9}">
      <dgm:prSet/>
      <dgm:spPr/>
      <dgm:t>
        <a:bodyPr/>
        <a:lstStyle/>
        <a:p>
          <a:endParaRPr lang="tr-TR"/>
        </a:p>
      </dgm:t>
    </dgm:pt>
    <dgm:pt modelId="{752233C4-EBF1-4D26-B4E0-FE8849F994E3}">
      <dgm:prSet phldrT="[Metin]" custT="1">
        <dgm:style>
          <a:lnRef idx="0">
            <a:schemeClr val="accent4"/>
          </a:lnRef>
          <a:fillRef idx="3">
            <a:schemeClr val="accent4"/>
          </a:fillRef>
          <a:effectRef idx="3">
            <a:schemeClr val="accent4"/>
          </a:effectRef>
          <a:fontRef idx="minor">
            <a:schemeClr val="lt1"/>
          </a:fontRef>
        </dgm:style>
      </dgm:prSet>
      <dgm:spPr/>
      <dgm:t>
        <a:bodyPr/>
        <a:lstStyle/>
        <a:p>
          <a:r>
            <a:rPr lang="tr-TR" sz="2000" dirty="0" smtClean="0"/>
            <a:t>HALK</a:t>
          </a:r>
        </a:p>
        <a:p>
          <a:r>
            <a:rPr lang="tr-TR" sz="2000" dirty="0" smtClean="0"/>
            <a:t>EDEBİYATI</a:t>
          </a:r>
          <a:endParaRPr lang="tr-TR" sz="2000" dirty="0"/>
        </a:p>
      </dgm:t>
    </dgm:pt>
    <dgm:pt modelId="{083613A4-8490-41FA-95BC-E089D7853653}" type="parTrans" cxnId="{156A2FB8-F85A-4C39-8057-C02CF71D5975}">
      <dgm:prSet/>
      <dgm:spPr/>
      <dgm:t>
        <a:bodyPr/>
        <a:lstStyle/>
        <a:p>
          <a:endParaRPr lang="tr-TR"/>
        </a:p>
      </dgm:t>
    </dgm:pt>
    <dgm:pt modelId="{D4C402AF-38B9-4307-8DDE-4484107EC15A}" type="sibTrans" cxnId="{156A2FB8-F85A-4C39-8057-C02CF71D5975}">
      <dgm:prSet/>
      <dgm:spPr/>
      <dgm:t>
        <a:bodyPr/>
        <a:lstStyle/>
        <a:p>
          <a:endParaRPr lang="tr-TR"/>
        </a:p>
      </dgm:t>
    </dgm:pt>
    <dgm:pt modelId="{A516A33A-5BC2-404A-A761-2C464D661026}">
      <dgm:prSet phldrT="[Metin]"/>
      <dgm:spPr/>
      <dgm:t>
        <a:bodyPr/>
        <a:lstStyle/>
        <a:p>
          <a:endParaRPr lang="tr-TR" dirty="0"/>
        </a:p>
      </dgm:t>
    </dgm:pt>
    <dgm:pt modelId="{5AADD810-54C7-4942-99E5-3D717F5FA7F7}" type="parTrans" cxnId="{F339DDD8-97DF-43B6-A657-8EBBACDBE884}">
      <dgm:prSet/>
      <dgm:spPr/>
      <dgm:t>
        <a:bodyPr/>
        <a:lstStyle/>
        <a:p>
          <a:endParaRPr lang="tr-TR"/>
        </a:p>
      </dgm:t>
    </dgm:pt>
    <dgm:pt modelId="{65DE81D5-0B7C-4E4F-AFAA-5C34B8F7F413}" type="sibTrans" cxnId="{F339DDD8-97DF-43B6-A657-8EBBACDBE884}">
      <dgm:prSet/>
      <dgm:spPr/>
      <dgm:t>
        <a:bodyPr/>
        <a:lstStyle/>
        <a:p>
          <a:endParaRPr lang="tr-TR"/>
        </a:p>
      </dgm:t>
    </dgm:pt>
    <dgm:pt modelId="{5A161C92-81A6-4ED2-A5FC-2B6FC10E5CF2}">
      <dgm:prSet phldrT="[Metin]">
        <dgm:style>
          <a:lnRef idx="0">
            <a:schemeClr val="accent4"/>
          </a:lnRef>
          <a:fillRef idx="3">
            <a:schemeClr val="accent4"/>
          </a:fillRef>
          <a:effectRef idx="3">
            <a:schemeClr val="accent4"/>
          </a:effectRef>
          <a:fontRef idx="minor">
            <a:schemeClr val="lt1"/>
          </a:fontRef>
        </dgm:style>
      </dgm:prSet>
      <dgm:spPr/>
      <dgm:t>
        <a:bodyPr/>
        <a:lstStyle/>
        <a:p>
          <a:r>
            <a:rPr lang="tr-TR" dirty="0" smtClean="0"/>
            <a:t>DİVAN EDEBİYATI</a:t>
          </a:r>
          <a:endParaRPr lang="tr-TR" dirty="0"/>
        </a:p>
      </dgm:t>
    </dgm:pt>
    <dgm:pt modelId="{6B15979C-E3F7-4AEE-9706-A4CAED2149A0}" type="parTrans" cxnId="{23B6FF83-9E6F-435F-B3F1-BC570511D516}">
      <dgm:prSet/>
      <dgm:spPr/>
      <dgm:t>
        <a:bodyPr/>
        <a:lstStyle/>
        <a:p>
          <a:endParaRPr lang="tr-TR"/>
        </a:p>
      </dgm:t>
    </dgm:pt>
    <dgm:pt modelId="{AAB071BB-4D3F-4C8B-9AA7-2E884DC8CB8C}" type="sibTrans" cxnId="{23B6FF83-9E6F-435F-B3F1-BC570511D516}">
      <dgm:prSet/>
      <dgm:spPr/>
      <dgm:t>
        <a:bodyPr/>
        <a:lstStyle/>
        <a:p>
          <a:endParaRPr lang="tr-TR"/>
        </a:p>
      </dgm:t>
    </dgm:pt>
    <dgm:pt modelId="{AA02404B-C738-4E2F-BB26-765C11E7779F}" type="pres">
      <dgm:prSet presAssocID="{5E2D1566-445E-4247-B09F-5A6A8E584EB1}" presName="composite" presStyleCnt="0">
        <dgm:presLayoutVars>
          <dgm:chMax val="5"/>
          <dgm:dir/>
          <dgm:animLvl val="ctr"/>
          <dgm:resizeHandles val="exact"/>
        </dgm:presLayoutVars>
      </dgm:prSet>
      <dgm:spPr/>
      <dgm:t>
        <a:bodyPr/>
        <a:lstStyle/>
        <a:p>
          <a:endParaRPr lang="tr-TR"/>
        </a:p>
      </dgm:t>
    </dgm:pt>
    <dgm:pt modelId="{CC19D088-0CE5-48B8-953B-710BB89A008C}" type="pres">
      <dgm:prSet presAssocID="{5E2D1566-445E-4247-B09F-5A6A8E584EB1}" presName="cycle" presStyleCnt="0"/>
      <dgm:spPr/>
    </dgm:pt>
    <dgm:pt modelId="{39DCE266-D48A-4A85-B8DE-67073438E400}" type="pres">
      <dgm:prSet presAssocID="{5E2D1566-445E-4247-B09F-5A6A8E584EB1}" presName="centerShape" presStyleCnt="0"/>
      <dgm:spPr/>
    </dgm:pt>
    <dgm:pt modelId="{CF95955A-8F50-4318-B896-DC29C9A38FC6}" type="pres">
      <dgm:prSet presAssocID="{5E2D1566-445E-4247-B09F-5A6A8E584EB1}" presName="connSite" presStyleLbl="node1" presStyleIdx="0" presStyleCnt="4"/>
      <dgm:spPr/>
    </dgm:pt>
    <dgm:pt modelId="{809A51E5-4A3C-4FF3-8FB3-6DFAE86E2D7D}" type="pres">
      <dgm:prSet presAssocID="{5E2D1566-445E-4247-B09F-5A6A8E584EB1}" presName="visible" presStyleLbl="node1" presStyleIdx="0" presStyleCnt="4" custLinFactNeighborX="4226" custLinFactNeighborY="5577"/>
      <dgm:spPr/>
    </dgm:pt>
    <dgm:pt modelId="{680FA5DD-4BD3-428E-AAC4-C25D883B1D49}" type="pres">
      <dgm:prSet presAssocID="{E9DBC6D9-D821-4393-8D79-C76FF30FA055}" presName="Name25" presStyleLbl="parChTrans1D1" presStyleIdx="0" presStyleCnt="3"/>
      <dgm:spPr/>
      <dgm:t>
        <a:bodyPr/>
        <a:lstStyle/>
        <a:p>
          <a:endParaRPr lang="tr-TR"/>
        </a:p>
      </dgm:t>
    </dgm:pt>
    <dgm:pt modelId="{BC8480B0-AA77-4C83-B54F-28E150B5F25C}" type="pres">
      <dgm:prSet presAssocID="{A6797FF3-8C73-4A9D-B116-69AD833AC456}" presName="node" presStyleCnt="0"/>
      <dgm:spPr/>
    </dgm:pt>
    <dgm:pt modelId="{42E1933A-7CDC-4DF1-8641-BCCB54D3824A}" type="pres">
      <dgm:prSet presAssocID="{A6797FF3-8C73-4A9D-B116-69AD833AC456}" presName="parentNode" presStyleLbl="node1" presStyleIdx="1" presStyleCnt="4" custScaleX="189029" custScaleY="180228" custLinFactX="-42930" custLinFactY="42807" custLinFactNeighborX="-100000" custLinFactNeighborY="100000">
        <dgm:presLayoutVars>
          <dgm:chMax val="1"/>
          <dgm:bulletEnabled val="1"/>
        </dgm:presLayoutVars>
      </dgm:prSet>
      <dgm:spPr/>
      <dgm:t>
        <a:bodyPr/>
        <a:lstStyle/>
        <a:p>
          <a:endParaRPr lang="tr-TR"/>
        </a:p>
      </dgm:t>
    </dgm:pt>
    <dgm:pt modelId="{5B7CFCB7-F11C-4353-B23A-302EF94E5361}" type="pres">
      <dgm:prSet presAssocID="{A6797FF3-8C73-4A9D-B116-69AD833AC456}" presName="childNode" presStyleLbl="revTx" presStyleIdx="0" presStyleCnt="1">
        <dgm:presLayoutVars>
          <dgm:bulletEnabled val="1"/>
        </dgm:presLayoutVars>
      </dgm:prSet>
      <dgm:spPr/>
    </dgm:pt>
    <dgm:pt modelId="{50B48F2A-7FD7-4434-86C5-822C361B2B08}" type="pres">
      <dgm:prSet presAssocID="{083613A4-8490-41FA-95BC-E089D7853653}" presName="Name25" presStyleLbl="parChTrans1D1" presStyleIdx="1" presStyleCnt="3"/>
      <dgm:spPr/>
      <dgm:t>
        <a:bodyPr/>
        <a:lstStyle/>
        <a:p>
          <a:endParaRPr lang="tr-TR"/>
        </a:p>
      </dgm:t>
    </dgm:pt>
    <dgm:pt modelId="{31688E0E-3887-43E6-934A-D072891468B8}" type="pres">
      <dgm:prSet presAssocID="{752233C4-EBF1-4D26-B4E0-FE8849F994E3}" presName="node" presStyleCnt="0"/>
      <dgm:spPr/>
    </dgm:pt>
    <dgm:pt modelId="{A9B81B85-FE9F-4D79-AD0A-E9DB69B9C97F}" type="pres">
      <dgm:prSet presAssocID="{752233C4-EBF1-4D26-B4E0-FE8849F994E3}" presName="parentNode" presStyleLbl="node1" presStyleIdx="2" presStyleCnt="4" custScaleX="112966" custScaleY="129175" custLinFactNeighborX="8329" custLinFactNeighborY="-98086">
        <dgm:presLayoutVars>
          <dgm:chMax val="1"/>
          <dgm:bulletEnabled val="1"/>
        </dgm:presLayoutVars>
      </dgm:prSet>
      <dgm:spPr/>
      <dgm:t>
        <a:bodyPr/>
        <a:lstStyle/>
        <a:p>
          <a:endParaRPr lang="tr-TR"/>
        </a:p>
      </dgm:t>
    </dgm:pt>
    <dgm:pt modelId="{12076F62-4378-4428-B6F3-B3713CA9430A}" type="pres">
      <dgm:prSet presAssocID="{752233C4-EBF1-4D26-B4E0-FE8849F994E3}" presName="childNode" presStyleLbl="revTx" presStyleIdx="0" presStyleCnt="1">
        <dgm:presLayoutVars>
          <dgm:bulletEnabled val="1"/>
        </dgm:presLayoutVars>
      </dgm:prSet>
      <dgm:spPr/>
      <dgm:t>
        <a:bodyPr/>
        <a:lstStyle/>
        <a:p>
          <a:endParaRPr lang="tr-TR"/>
        </a:p>
      </dgm:t>
    </dgm:pt>
    <dgm:pt modelId="{A16AF2EA-BF62-4288-AA85-E79AEA6B2D62}" type="pres">
      <dgm:prSet presAssocID="{6B15979C-E3F7-4AEE-9706-A4CAED2149A0}" presName="Name25" presStyleLbl="parChTrans1D1" presStyleIdx="2" presStyleCnt="3"/>
      <dgm:spPr/>
      <dgm:t>
        <a:bodyPr/>
        <a:lstStyle/>
        <a:p>
          <a:endParaRPr lang="tr-TR"/>
        </a:p>
      </dgm:t>
    </dgm:pt>
    <dgm:pt modelId="{381071DE-9F11-4C1C-A832-F48D548E672C}" type="pres">
      <dgm:prSet presAssocID="{5A161C92-81A6-4ED2-A5FC-2B6FC10E5CF2}" presName="node" presStyleCnt="0"/>
      <dgm:spPr/>
    </dgm:pt>
    <dgm:pt modelId="{6A6398F3-5986-44D6-8A96-2048CC9608DF}" type="pres">
      <dgm:prSet presAssocID="{5A161C92-81A6-4ED2-A5FC-2B6FC10E5CF2}" presName="parentNode" presStyleLbl="node1" presStyleIdx="3" presStyleCnt="4" custScaleX="114179" custScaleY="136504" custLinFactNeighborX="43338" custLinFactNeighborY="-31908">
        <dgm:presLayoutVars>
          <dgm:chMax val="1"/>
          <dgm:bulletEnabled val="1"/>
        </dgm:presLayoutVars>
      </dgm:prSet>
      <dgm:spPr/>
      <dgm:t>
        <a:bodyPr/>
        <a:lstStyle/>
        <a:p>
          <a:endParaRPr lang="tr-TR"/>
        </a:p>
      </dgm:t>
    </dgm:pt>
    <dgm:pt modelId="{A508FB6E-C13C-4CE9-AF3B-013949CAE2C1}" type="pres">
      <dgm:prSet presAssocID="{5A161C92-81A6-4ED2-A5FC-2B6FC10E5CF2}" presName="childNode" presStyleLbl="revTx" presStyleIdx="0" presStyleCnt="1">
        <dgm:presLayoutVars>
          <dgm:bulletEnabled val="1"/>
        </dgm:presLayoutVars>
      </dgm:prSet>
      <dgm:spPr/>
      <dgm:t>
        <a:bodyPr/>
        <a:lstStyle/>
        <a:p>
          <a:endParaRPr lang="tr-TR"/>
        </a:p>
      </dgm:t>
    </dgm:pt>
  </dgm:ptLst>
  <dgm:cxnLst>
    <dgm:cxn modelId="{F339DDD8-97DF-43B6-A657-8EBBACDBE884}" srcId="{752233C4-EBF1-4D26-B4E0-FE8849F994E3}" destId="{A516A33A-5BC2-404A-A761-2C464D661026}" srcOrd="0" destOrd="0" parTransId="{5AADD810-54C7-4942-99E5-3D717F5FA7F7}" sibTransId="{65DE81D5-0B7C-4E4F-AFAA-5C34B8F7F413}"/>
    <dgm:cxn modelId="{093A05A1-BF89-4BAE-ADC7-2827FA3BA311}" type="presOf" srcId="{752233C4-EBF1-4D26-B4E0-FE8849F994E3}" destId="{A9B81B85-FE9F-4D79-AD0A-E9DB69B9C97F}" srcOrd="0" destOrd="0" presId="urn:microsoft.com/office/officeart/2005/8/layout/radial2"/>
    <dgm:cxn modelId="{B8954BEA-2BFD-44F5-9924-60E61E607262}" type="presOf" srcId="{5E2D1566-445E-4247-B09F-5A6A8E584EB1}" destId="{AA02404B-C738-4E2F-BB26-765C11E7779F}" srcOrd="0" destOrd="0" presId="urn:microsoft.com/office/officeart/2005/8/layout/radial2"/>
    <dgm:cxn modelId="{02E08402-A94E-45D1-A6B9-5D49F00DA405}" type="presOf" srcId="{5A161C92-81A6-4ED2-A5FC-2B6FC10E5CF2}" destId="{6A6398F3-5986-44D6-8A96-2048CC9608DF}" srcOrd="0" destOrd="0" presId="urn:microsoft.com/office/officeart/2005/8/layout/radial2"/>
    <dgm:cxn modelId="{98BC3947-15A2-4E18-8B90-A5E468D0ACC2}" type="presOf" srcId="{A6797FF3-8C73-4A9D-B116-69AD833AC456}" destId="{42E1933A-7CDC-4DF1-8641-BCCB54D3824A}" srcOrd="0" destOrd="0" presId="urn:microsoft.com/office/officeart/2005/8/layout/radial2"/>
    <dgm:cxn modelId="{6360B541-4C8A-4C92-B88F-D8BD18B0E150}" type="presOf" srcId="{A516A33A-5BC2-404A-A761-2C464D661026}" destId="{12076F62-4378-4428-B6F3-B3713CA9430A}" srcOrd="0" destOrd="0" presId="urn:microsoft.com/office/officeart/2005/8/layout/radial2"/>
    <dgm:cxn modelId="{21B83FB8-F245-49DB-B2DF-675EC4CC6592}" type="presOf" srcId="{6B15979C-E3F7-4AEE-9706-A4CAED2149A0}" destId="{A16AF2EA-BF62-4288-AA85-E79AEA6B2D62}" srcOrd="0" destOrd="0" presId="urn:microsoft.com/office/officeart/2005/8/layout/radial2"/>
    <dgm:cxn modelId="{EFC5E885-EA83-42F6-B0E8-E60149FF9E23}" type="presOf" srcId="{083613A4-8490-41FA-95BC-E089D7853653}" destId="{50B48F2A-7FD7-4434-86C5-822C361B2B08}" srcOrd="0" destOrd="0" presId="urn:microsoft.com/office/officeart/2005/8/layout/radial2"/>
    <dgm:cxn modelId="{D8C290F7-18D9-4B5C-928B-6D5107ABACE9}" srcId="{5E2D1566-445E-4247-B09F-5A6A8E584EB1}" destId="{A6797FF3-8C73-4A9D-B116-69AD833AC456}" srcOrd="0" destOrd="0" parTransId="{E9DBC6D9-D821-4393-8D79-C76FF30FA055}" sibTransId="{E9D6E6D1-6E4A-4419-9656-3678D34448B7}"/>
    <dgm:cxn modelId="{156A2FB8-F85A-4C39-8057-C02CF71D5975}" srcId="{5E2D1566-445E-4247-B09F-5A6A8E584EB1}" destId="{752233C4-EBF1-4D26-B4E0-FE8849F994E3}" srcOrd="1" destOrd="0" parTransId="{083613A4-8490-41FA-95BC-E089D7853653}" sibTransId="{D4C402AF-38B9-4307-8DDE-4484107EC15A}"/>
    <dgm:cxn modelId="{EC09E4FF-C39E-4246-80C6-DA7F322FDB77}" type="presOf" srcId="{E9DBC6D9-D821-4393-8D79-C76FF30FA055}" destId="{680FA5DD-4BD3-428E-AAC4-C25D883B1D49}" srcOrd="0" destOrd="0" presId="urn:microsoft.com/office/officeart/2005/8/layout/radial2"/>
    <dgm:cxn modelId="{23B6FF83-9E6F-435F-B3F1-BC570511D516}" srcId="{5E2D1566-445E-4247-B09F-5A6A8E584EB1}" destId="{5A161C92-81A6-4ED2-A5FC-2B6FC10E5CF2}" srcOrd="2" destOrd="0" parTransId="{6B15979C-E3F7-4AEE-9706-A4CAED2149A0}" sibTransId="{AAB071BB-4D3F-4C8B-9AA7-2E884DC8CB8C}"/>
    <dgm:cxn modelId="{A3E631EC-1308-4E10-A9CF-DA3025CE2F9A}" type="presParOf" srcId="{AA02404B-C738-4E2F-BB26-765C11E7779F}" destId="{CC19D088-0CE5-48B8-953B-710BB89A008C}" srcOrd="0" destOrd="0" presId="urn:microsoft.com/office/officeart/2005/8/layout/radial2"/>
    <dgm:cxn modelId="{75602471-379C-475D-8950-17AFA529151D}" type="presParOf" srcId="{CC19D088-0CE5-48B8-953B-710BB89A008C}" destId="{39DCE266-D48A-4A85-B8DE-67073438E400}" srcOrd="0" destOrd="0" presId="urn:microsoft.com/office/officeart/2005/8/layout/radial2"/>
    <dgm:cxn modelId="{77AEC951-8F8B-4270-94FD-069B912E1A47}" type="presParOf" srcId="{39DCE266-D48A-4A85-B8DE-67073438E400}" destId="{CF95955A-8F50-4318-B896-DC29C9A38FC6}" srcOrd="0" destOrd="0" presId="urn:microsoft.com/office/officeart/2005/8/layout/radial2"/>
    <dgm:cxn modelId="{E83A7EA2-E822-4506-9131-4CDA88537CBD}" type="presParOf" srcId="{39DCE266-D48A-4A85-B8DE-67073438E400}" destId="{809A51E5-4A3C-4FF3-8FB3-6DFAE86E2D7D}" srcOrd="1" destOrd="0" presId="urn:microsoft.com/office/officeart/2005/8/layout/radial2"/>
    <dgm:cxn modelId="{B061064A-7F95-4B9D-A2B2-528045DD4E17}" type="presParOf" srcId="{CC19D088-0CE5-48B8-953B-710BB89A008C}" destId="{680FA5DD-4BD3-428E-AAC4-C25D883B1D49}" srcOrd="1" destOrd="0" presId="urn:microsoft.com/office/officeart/2005/8/layout/radial2"/>
    <dgm:cxn modelId="{2B40C8AB-7BE0-4B81-86CA-93F6547FCB92}" type="presParOf" srcId="{CC19D088-0CE5-48B8-953B-710BB89A008C}" destId="{BC8480B0-AA77-4C83-B54F-28E150B5F25C}" srcOrd="2" destOrd="0" presId="urn:microsoft.com/office/officeart/2005/8/layout/radial2"/>
    <dgm:cxn modelId="{4E200476-A8A0-4471-B2F8-53F4FA8FCF49}" type="presParOf" srcId="{BC8480B0-AA77-4C83-B54F-28E150B5F25C}" destId="{42E1933A-7CDC-4DF1-8641-BCCB54D3824A}" srcOrd="0" destOrd="0" presId="urn:microsoft.com/office/officeart/2005/8/layout/radial2"/>
    <dgm:cxn modelId="{8BBADE1E-146A-46AA-BA09-E3E73344946B}" type="presParOf" srcId="{BC8480B0-AA77-4C83-B54F-28E150B5F25C}" destId="{5B7CFCB7-F11C-4353-B23A-302EF94E5361}" srcOrd="1" destOrd="0" presId="urn:microsoft.com/office/officeart/2005/8/layout/radial2"/>
    <dgm:cxn modelId="{9C3F8790-82CD-4B29-9941-3FF81FD7D427}" type="presParOf" srcId="{CC19D088-0CE5-48B8-953B-710BB89A008C}" destId="{50B48F2A-7FD7-4434-86C5-822C361B2B08}" srcOrd="3" destOrd="0" presId="urn:microsoft.com/office/officeart/2005/8/layout/radial2"/>
    <dgm:cxn modelId="{0944B893-AE58-4784-A543-CCFE932F34C5}" type="presParOf" srcId="{CC19D088-0CE5-48B8-953B-710BB89A008C}" destId="{31688E0E-3887-43E6-934A-D072891468B8}" srcOrd="4" destOrd="0" presId="urn:microsoft.com/office/officeart/2005/8/layout/radial2"/>
    <dgm:cxn modelId="{0AFCE156-308E-47F3-AA06-A3B0E7B3D63B}" type="presParOf" srcId="{31688E0E-3887-43E6-934A-D072891468B8}" destId="{A9B81B85-FE9F-4D79-AD0A-E9DB69B9C97F}" srcOrd="0" destOrd="0" presId="urn:microsoft.com/office/officeart/2005/8/layout/radial2"/>
    <dgm:cxn modelId="{8C393598-948A-4C4E-9F20-4B16BCCD5707}" type="presParOf" srcId="{31688E0E-3887-43E6-934A-D072891468B8}" destId="{12076F62-4378-4428-B6F3-B3713CA9430A}" srcOrd="1" destOrd="0" presId="urn:microsoft.com/office/officeart/2005/8/layout/radial2"/>
    <dgm:cxn modelId="{F6843A11-7D83-42DE-A588-3BC7D8674752}" type="presParOf" srcId="{CC19D088-0CE5-48B8-953B-710BB89A008C}" destId="{A16AF2EA-BF62-4288-AA85-E79AEA6B2D62}" srcOrd="5" destOrd="0" presId="urn:microsoft.com/office/officeart/2005/8/layout/radial2"/>
    <dgm:cxn modelId="{0860E808-647D-4ECE-9E11-12F6C00FA2EE}" type="presParOf" srcId="{CC19D088-0CE5-48B8-953B-710BB89A008C}" destId="{381071DE-9F11-4C1C-A832-F48D548E672C}" srcOrd="6" destOrd="0" presId="urn:microsoft.com/office/officeart/2005/8/layout/radial2"/>
    <dgm:cxn modelId="{B92DD945-6BC6-459C-9E41-78BDECC4E9E7}" type="presParOf" srcId="{381071DE-9F11-4C1C-A832-F48D548E672C}" destId="{6A6398F3-5986-44D6-8A96-2048CC9608DF}" srcOrd="0" destOrd="0" presId="urn:microsoft.com/office/officeart/2005/8/layout/radial2"/>
    <dgm:cxn modelId="{060A6AD2-36D6-418C-85EC-EB40ADD0308A}" type="presParOf" srcId="{381071DE-9F11-4C1C-A832-F48D548E672C}" destId="{A508FB6E-C13C-4CE9-AF3B-013949CAE2C1}" srcOrd="1" destOrd="0" presId="urn:microsoft.com/office/officeart/2005/8/layout/radial2"/>
  </dgm:cxnLst>
  <dgm:bg/>
  <dgm:whole/>
</dgm:dataModel>
</file>

<file path=ppt/diagrams/data4.xml><?xml version="1.0" encoding="utf-8"?>
<dgm:dataModel xmlns:dgm="http://schemas.openxmlformats.org/drawingml/2006/diagram" xmlns:a="http://schemas.openxmlformats.org/drawingml/2006/main">
  <dgm:ptLst>
    <dgm:pt modelId="{99F0960D-A58D-4BDB-9C5E-5091A81A4427}"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tr-TR"/>
        </a:p>
      </dgm:t>
    </dgm:pt>
    <dgm:pt modelId="{D851178B-D173-419B-94D8-BA32938920FA}">
      <dgm:prSet phldrT="[Metin]"/>
      <dgm:spPr/>
      <dgm:t>
        <a:bodyPr/>
        <a:lstStyle/>
        <a:p>
          <a:r>
            <a:rPr lang="tr-TR" dirty="0" smtClean="0"/>
            <a:t>BATI ETKİSİNDE</a:t>
          </a:r>
        </a:p>
        <a:p>
          <a:r>
            <a:rPr lang="tr-TR" dirty="0" smtClean="0"/>
            <a:t>TÜRK</a:t>
          </a:r>
        </a:p>
        <a:p>
          <a:r>
            <a:rPr lang="tr-TR" dirty="0" smtClean="0"/>
            <a:t>EDEBİYATI</a:t>
          </a:r>
          <a:endParaRPr lang="tr-TR" dirty="0"/>
        </a:p>
      </dgm:t>
    </dgm:pt>
    <dgm:pt modelId="{C241E5B8-ABA5-4A1F-B1F8-D2F62DD2A23F}" type="parTrans" cxnId="{22DF8F91-FEA5-481F-94D8-09AA01101769}">
      <dgm:prSet/>
      <dgm:spPr/>
      <dgm:t>
        <a:bodyPr/>
        <a:lstStyle/>
        <a:p>
          <a:endParaRPr lang="tr-TR"/>
        </a:p>
      </dgm:t>
    </dgm:pt>
    <dgm:pt modelId="{ECE46156-80F4-4C89-8A7F-E0FFD733A9B3}" type="sibTrans" cxnId="{22DF8F91-FEA5-481F-94D8-09AA01101769}">
      <dgm:prSet/>
      <dgm:spPr/>
      <dgm:t>
        <a:bodyPr/>
        <a:lstStyle/>
        <a:p>
          <a:endParaRPr lang="tr-TR"/>
        </a:p>
      </dgm:t>
    </dgm:pt>
    <dgm:pt modelId="{6A8FFE47-45E6-4F73-8E16-5FF869B7774F}">
      <dgm:prSet phldrT="[Metin]"/>
      <dgm:spPr/>
      <dgm:t>
        <a:bodyPr/>
        <a:lstStyle/>
        <a:p>
          <a:r>
            <a:rPr lang="tr-TR" dirty="0" smtClean="0"/>
            <a:t>1)SERVET-İ</a:t>
          </a:r>
        </a:p>
        <a:p>
          <a:r>
            <a:rPr lang="tr-TR" dirty="0" smtClean="0"/>
            <a:t>FÜNUN EDEBİYATI </a:t>
          </a:r>
          <a:endParaRPr lang="tr-TR" dirty="0"/>
        </a:p>
      </dgm:t>
    </dgm:pt>
    <dgm:pt modelId="{61432BFE-357D-4812-BF6E-CDCFACF63D5C}" type="parTrans" cxnId="{E83A35A9-EBC7-4CB6-8433-A2E835373DD2}">
      <dgm:prSet/>
      <dgm:spPr/>
      <dgm:t>
        <a:bodyPr/>
        <a:lstStyle/>
        <a:p>
          <a:endParaRPr lang="tr-TR"/>
        </a:p>
      </dgm:t>
    </dgm:pt>
    <dgm:pt modelId="{22B4F756-74BC-4A65-B26E-7B622D1D4EEF}" type="sibTrans" cxnId="{E83A35A9-EBC7-4CB6-8433-A2E835373DD2}">
      <dgm:prSet/>
      <dgm:spPr/>
      <dgm:t>
        <a:bodyPr/>
        <a:lstStyle/>
        <a:p>
          <a:endParaRPr lang="tr-TR"/>
        </a:p>
      </dgm:t>
    </dgm:pt>
    <dgm:pt modelId="{FB2561BC-0B99-4D72-ACE5-40C85E0E4A62}">
      <dgm:prSet phldrT="[Metin]" custT="1"/>
      <dgm:spPr/>
      <dgm:t>
        <a:bodyPr/>
        <a:lstStyle/>
        <a:p>
          <a:r>
            <a:rPr lang="tr-TR" sz="1600" dirty="0" smtClean="0"/>
            <a:t>2)TANZİMAT </a:t>
          </a:r>
        </a:p>
        <a:p>
          <a:r>
            <a:rPr lang="tr-TR" sz="1600" dirty="0" smtClean="0"/>
            <a:t>EDEBİYATI</a:t>
          </a:r>
          <a:endParaRPr lang="tr-TR" sz="1600" dirty="0"/>
        </a:p>
      </dgm:t>
    </dgm:pt>
    <dgm:pt modelId="{2767380B-151C-4C54-857C-9E093612FCB9}" type="parTrans" cxnId="{E5E8704B-1BBD-4FCC-8C69-D6CE6BE28C2D}">
      <dgm:prSet/>
      <dgm:spPr/>
      <dgm:t>
        <a:bodyPr/>
        <a:lstStyle/>
        <a:p>
          <a:endParaRPr lang="tr-TR"/>
        </a:p>
      </dgm:t>
    </dgm:pt>
    <dgm:pt modelId="{68982C9A-895A-4D16-B2DD-358A47465288}" type="sibTrans" cxnId="{E5E8704B-1BBD-4FCC-8C69-D6CE6BE28C2D}">
      <dgm:prSet/>
      <dgm:spPr/>
      <dgm:t>
        <a:bodyPr/>
        <a:lstStyle/>
        <a:p>
          <a:endParaRPr lang="tr-TR"/>
        </a:p>
      </dgm:t>
    </dgm:pt>
    <dgm:pt modelId="{8CB0E1CD-26D6-46E9-9B0C-DBC7FAB176BD}">
      <dgm:prSet phldrT="[Metin]" custT="1"/>
      <dgm:spPr/>
      <dgm:t>
        <a:bodyPr/>
        <a:lstStyle/>
        <a:p>
          <a:r>
            <a:rPr lang="tr-TR" sz="1600" dirty="0" smtClean="0"/>
            <a:t>3)FECR-İ ATİ </a:t>
          </a:r>
        </a:p>
        <a:p>
          <a:r>
            <a:rPr lang="tr-TR" sz="1600" dirty="0" smtClean="0"/>
            <a:t>EDEBİYATI</a:t>
          </a:r>
          <a:endParaRPr lang="tr-TR" sz="1600" dirty="0"/>
        </a:p>
      </dgm:t>
    </dgm:pt>
    <dgm:pt modelId="{5B4F915D-5474-45AA-A3A8-5F4BF511BF6D}" type="parTrans" cxnId="{F2C7B8AE-E085-47D7-8877-84829463FC06}">
      <dgm:prSet/>
      <dgm:spPr/>
      <dgm:t>
        <a:bodyPr/>
        <a:lstStyle/>
        <a:p>
          <a:endParaRPr lang="tr-TR"/>
        </a:p>
      </dgm:t>
    </dgm:pt>
    <dgm:pt modelId="{4CC239AE-7BAE-46BA-99D1-F5DAD071AC90}" type="sibTrans" cxnId="{F2C7B8AE-E085-47D7-8877-84829463FC06}">
      <dgm:prSet/>
      <dgm:spPr/>
      <dgm:t>
        <a:bodyPr/>
        <a:lstStyle/>
        <a:p>
          <a:endParaRPr lang="tr-TR"/>
        </a:p>
      </dgm:t>
    </dgm:pt>
    <dgm:pt modelId="{9F680FE1-5D3E-43DD-9FCD-009307096493}">
      <dgm:prSet phldrT="[Metin]"/>
      <dgm:spPr/>
      <dgm:t>
        <a:bodyPr/>
        <a:lstStyle/>
        <a:p>
          <a:r>
            <a:rPr lang="tr-TR" dirty="0" smtClean="0"/>
            <a:t>5)MİLLİ </a:t>
          </a:r>
        </a:p>
        <a:p>
          <a:r>
            <a:rPr lang="tr-TR" dirty="0" smtClean="0"/>
            <a:t>EDEBİYAT</a:t>
          </a:r>
          <a:endParaRPr lang="tr-TR" dirty="0"/>
        </a:p>
      </dgm:t>
    </dgm:pt>
    <dgm:pt modelId="{9CCD7D1D-0481-4850-B3B6-9FC562D256A2}" type="parTrans" cxnId="{D392C276-BBD7-45C2-8071-C669205D8D8A}">
      <dgm:prSet/>
      <dgm:spPr/>
      <dgm:t>
        <a:bodyPr/>
        <a:lstStyle/>
        <a:p>
          <a:endParaRPr lang="tr-TR"/>
        </a:p>
      </dgm:t>
    </dgm:pt>
    <dgm:pt modelId="{9A601E8E-35BC-4B72-9479-2357466B83A4}" type="sibTrans" cxnId="{D392C276-BBD7-45C2-8071-C669205D8D8A}">
      <dgm:prSet/>
      <dgm:spPr/>
      <dgm:t>
        <a:bodyPr/>
        <a:lstStyle/>
        <a:p>
          <a:endParaRPr lang="tr-TR"/>
        </a:p>
      </dgm:t>
    </dgm:pt>
    <dgm:pt modelId="{49D02647-5D3A-447C-B766-446F6B1C4A87}">
      <dgm:prSet phldrT="[Metin]"/>
      <dgm:spPr/>
      <dgm:t>
        <a:bodyPr/>
        <a:lstStyle/>
        <a:p>
          <a:endParaRPr lang="tr-TR"/>
        </a:p>
      </dgm:t>
    </dgm:pt>
    <dgm:pt modelId="{7A13BB60-EEDE-4043-AA21-046F16571EA0}" type="parTrans" cxnId="{287D8404-E833-4DA1-8299-89A4520B86CE}">
      <dgm:prSet/>
      <dgm:spPr/>
      <dgm:t>
        <a:bodyPr/>
        <a:lstStyle/>
        <a:p>
          <a:endParaRPr lang="tr-TR"/>
        </a:p>
      </dgm:t>
    </dgm:pt>
    <dgm:pt modelId="{CE644035-99FD-4932-8FF6-8AF766515FF5}" type="sibTrans" cxnId="{287D8404-E833-4DA1-8299-89A4520B86CE}">
      <dgm:prSet/>
      <dgm:spPr/>
      <dgm:t>
        <a:bodyPr/>
        <a:lstStyle/>
        <a:p>
          <a:endParaRPr lang="tr-TR"/>
        </a:p>
      </dgm:t>
    </dgm:pt>
    <dgm:pt modelId="{DFF2F479-752A-4AB2-A971-A848ECEAA1D0}" type="pres">
      <dgm:prSet presAssocID="{99F0960D-A58D-4BDB-9C5E-5091A81A4427}" presName="Name0" presStyleCnt="0">
        <dgm:presLayoutVars>
          <dgm:chMax val="1"/>
          <dgm:dir/>
          <dgm:animLvl val="ctr"/>
          <dgm:resizeHandles val="exact"/>
        </dgm:presLayoutVars>
      </dgm:prSet>
      <dgm:spPr/>
      <dgm:t>
        <a:bodyPr/>
        <a:lstStyle/>
        <a:p>
          <a:endParaRPr lang="tr-TR"/>
        </a:p>
      </dgm:t>
    </dgm:pt>
    <dgm:pt modelId="{7B79E647-1ECF-48A8-89E0-347296F8E30E}" type="pres">
      <dgm:prSet presAssocID="{D851178B-D173-419B-94D8-BA32938920FA}" presName="centerShape" presStyleLbl="node0" presStyleIdx="0" presStyleCnt="1" custScaleX="142699" custScaleY="146662"/>
      <dgm:spPr/>
      <dgm:t>
        <a:bodyPr/>
        <a:lstStyle/>
        <a:p>
          <a:endParaRPr lang="tr-TR"/>
        </a:p>
      </dgm:t>
    </dgm:pt>
    <dgm:pt modelId="{F521768B-FC7E-4A8B-B9BE-8A03277F6FB6}" type="pres">
      <dgm:prSet presAssocID="{61432BFE-357D-4812-BF6E-CDCFACF63D5C}" presName="parTrans" presStyleLbl="sibTrans2D1" presStyleIdx="0" presStyleCnt="4"/>
      <dgm:spPr/>
      <dgm:t>
        <a:bodyPr/>
        <a:lstStyle/>
        <a:p>
          <a:endParaRPr lang="tr-TR"/>
        </a:p>
      </dgm:t>
    </dgm:pt>
    <dgm:pt modelId="{16D68DC2-67BB-4936-8793-2D3ED7FE0740}" type="pres">
      <dgm:prSet presAssocID="{61432BFE-357D-4812-BF6E-CDCFACF63D5C}" presName="connectorText" presStyleLbl="sibTrans2D1" presStyleIdx="0" presStyleCnt="4"/>
      <dgm:spPr/>
      <dgm:t>
        <a:bodyPr/>
        <a:lstStyle/>
        <a:p>
          <a:endParaRPr lang="tr-TR"/>
        </a:p>
      </dgm:t>
    </dgm:pt>
    <dgm:pt modelId="{E31A6A4F-0E16-4D3A-A689-591AE57FE386}" type="pres">
      <dgm:prSet presAssocID="{6A8FFE47-45E6-4F73-8E16-5FF869B7774F}" presName="node" presStyleLbl="node1" presStyleIdx="0" presStyleCnt="4" custScaleX="113627">
        <dgm:presLayoutVars>
          <dgm:bulletEnabled val="1"/>
        </dgm:presLayoutVars>
      </dgm:prSet>
      <dgm:spPr/>
      <dgm:t>
        <a:bodyPr/>
        <a:lstStyle/>
        <a:p>
          <a:endParaRPr lang="tr-TR"/>
        </a:p>
      </dgm:t>
    </dgm:pt>
    <dgm:pt modelId="{BEAF7509-EFAC-4413-9754-65CDFFF9A3BC}" type="pres">
      <dgm:prSet presAssocID="{2767380B-151C-4C54-857C-9E093612FCB9}" presName="parTrans" presStyleLbl="sibTrans2D1" presStyleIdx="1" presStyleCnt="4"/>
      <dgm:spPr/>
      <dgm:t>
        <a:bodyPr/>
        <a:lstStyle/>
        <a:p>
          <a:endParaRPr lang="tr-TR"/>
        </a:p>
      </dgm:t>
    </dgm:pt>
    <dgm:pt modelId="{2A2BCA3D-1910-4409-BA66-7E3C403449EF}" type="pres">
      <dgm:prSet presAssocID="{2767380B-151C-4C54-857C-9E093612FCB9}" presName="connectorText" presStyleLbl="sibTrans2D1" presStyleIdx="1" presStyleCnt="4"/>
      <dgm:spPr/>
      <dgm:t>
        <a:bodyPr/>
        <a:lstStyle/>
        <a:p>
          <a:endParaRPr lang="tr-TR"/>
        </a:p>
      </dgm:t>
    </dgm:pt>
    <dgm:pt modelId="{2A9280BE-22F4-422A-B732-B6A1B8D5F60E}" type="pres">
      <dgm:prSet presAssocID="{FB2561BC-0B99-4D72-ACE5-40C85E0E4A62}" presName="node" presStyleLbl="node1" presStyleIdx="1" presStyleCnt="4" custScaleX="109923" custRadScaleRad="99238" custRadScaleInc="-36869">
        <dgm:presLayoutVars>
          <dgm:bulletEnabled val="1"/>
        </dgm:presLayoutVars>
      </dgm:prSet>
      <dgm:spPr/>
      <dgm:t>
        <a:bodyPr/>
        <a:lstStyle/>
        <a:p>
          <a:endParaRPr lang="tr-TR"/>
        </a:p>
      </dgm:t>
    </dgm:pt>
    <dgm:pt modelId="{9963F54F-5468-490B-B944-9A1B2515E38C}" type="pres">
      <dgm:prSet presAssocID="{5B4F915D-5474-45AA-A3A8-5F4BF511BF6D}" presName="parTrans" presStyleLbl="sibTrans2D1" presStyleIdx="2" presStyleCnt="4"/>
      <dgm:spPr/>
      <dgm:t>
        <a:bodyPr/>
        <a:lstStyle/>
        <a:p>
          <a:endParaRPr lang="tr-TR"/>
        </a:p>
      </dgm:t>
    </dgm:pt>
    <dgm:pt modelId="{E16F560C-6BF5-4CCA-A297-4E5E4F654919}" type="pres">
      <dgm:prSet presAssocID="{5B4F915D-5474-45AA-A3A8-5F4BF511BF6D}" presName="connectorText" presStyleLbl="sibTrans2D1" presStyleIdx="2" presStyleCnt="4"/>
      <dgm:spPr/>
      <dgm:t>
        <a:bodyPr/>
        <a:lstStyle/>
        <a:p>
          <a:endParaRPr lang="tr-TR"/>
        </a:p>
      </dgm:t>
    </dgm:pt>
    <dgm:pt modelId="{0B5D8BCC-494A-43D3-879A-1958B73BE48D}" type="pres">
      <dgm:prSet presAssocID="{8CB0E1CD-26D6-46E9-9B0C-DBC7FAB176BD}" presName="node" presStyleLbl="node1" presStyleIdx="2" presStyleCnt="4" custRadScaleRad="103177" custRadScaleInc="-84967">
        <dgm:presLayoutVars>
          <dgm:bulletEnabled val="1"/>
        </dgm:presLayoutVars>
      </dgm:prSet>
      <dgm:spPr/>
      <dgm:t>
        <a:bodyPr/>
        <a:lstStyle/>
        <a:p>
          <a:endParaRPr lang="tr-TR"/>
        </a:p>
      </dgm:t>
    </dgm:pt>
    <dgm:pt modelId="{9617F6DF-6A6C-4768-9CD6-9DE5F29039F1}" type="pres">
      <dgm:prSet presAssocID="{9CCD7D1D-0481-4850-B3B6-9FC562D256A2}" presName="parTrans" presStyleLbl="sibTrans2D1" presStyleIdx="3" presStyleCnt="4"/>
      <dgm:spPr/>
      <dgm:t>
        <a:bodyPr/>
        <a:lstStyle/>
        <a:p>
          <a:endParaRPr lang="tr-TR"/>
        </a:p>
      </dgm:t>
    </dgm:pt>
    <dgm:pt modelId="{D1055180-BE3D-4CE2-948E-5FF3C9D07837}" type="pres">
      <dgm:prSet presAssocID="{9CCD7D1D-0481-4850-B3B6-9FC562D256A2}" presName="connectorText" presStyleLbl="sibTrans2D1" presStyleIdx="3" presStyleCnt="4"/>
      <dgm:spPr/>
      <dgm:t>
        <a:bodyPr/>
        <a:lstStyle/>
        <a:p>
          <a:endParaRPr lang="tr-TR"/>
        </a:p>
      </dgm:t>
    </dgm:pt>
    <dgm:pt modelId="{5CC0C7F2-44B6-47FA-AD84-5E660176CD94}" type="pres">
      <dgm:prSet presAssocID="{9F680FE1-5D3E-43DD-9FCD-009307096493}" presName="node" presStyleLbl="node1" presStyleIdx="3" presStyleCnt="4" custRadScaleRad="99915" custRadScaleInc="20266">
        <dgm:presLayoutVars>
          <dgm:bulletEnabled val="1"/>
        </dgm:presLayoutVars>
      </dgm:prSet>
      <dgm:spPr/>
      <dgm:t>
        <a:bodyPr/>
        <a:lstStyle/>
        <a:p>
          <a:endParaRPr lang="tr-TR"/>
        </a:p>
      </dgm:t>
    </dgm:pt>
  </dgm:ptLst>
  <dgm:cxnLst>
    <dgm:cxn modelId="{E83A35A9-EBC7-4CB6-8433-A2E835373DD2}" srcId="{D851178B-D173-419B-94D8-BA32938920FA}" destId="{6A8FFE47-45E6-4F73-8E16-5FF869B7774F}" srcOrd="0" destOrd="0" parTransId="{61432BFE-357D-4812-BF6E-CDCFACF63D5C}" sibTransId="{22B4F756-74BC-4A65-B26E-7B622D1D4EEF}"/>
    <dgm:cxn modelId="{B90467CD-B7B1-4BC6-9AE5-5832D657D4ED}" type="presOf" srcId="{FB2561BC-0B99-4D72-ACE5-40C85E0E4A62}" destId="{2A9280BE-22F4-422A-B732-B6A1B8D5F60E}" srcOrd="0" destOrd="0" presId="urn:microsoft.com/office/officeart/2005/8/layout/radial5"/>
    <dgm:cxn modelId="{81463504-D85B-439E-8ABD-3A18613379F7}" type="presOf" srcId="{8CB0E1CD-26D6-46E9-9B0C-DBC7FAB176BD}" destId="{0B5D8BCC-494A-43D3-879A-1958B73BE48D}" srcOrd="0" destOrd="0" presId="urn:microsoft.com/office/officeart/2005/8/layout/radial5"/>
    <dgm:cxn modelId="{0F1DC7D0-04D5-450E-8E07-4797347CBC33}" type="presOf" srcId="{9CCD7D1D-0481-4850-B3B6-9FC562D256A2}" destId="{9617F6DF-6A6C-4768-9CD6-9DE5F29039F1}" srcOrd="0" destOrd="0" presId="urn:microsoft.com/office/officeart/2005/8/layout/radial5"/>
    <dgm:cxn modelId="{A03890FC-6A21-441F-93AC-F9C12A14E10B}" type="presOf" srcId="{2767380B-151C-4C54-857C-9E093612FCB9}" destId="{BEAF7509-EFAC-4413-9754-65CDFFF9A3BC}" srcOrd="0" destOrd="0" presId="urn:microsoft.com/office/officeart/2005/8/layout/radial5"/>
    <dgm:cxn modelId="{A7BB911E-A4BE-4A2A-8461-DA7223EB539E}" type="presOf" srcId="{D851178B-D173-419B-94D8-BA32938920FA}" destId="{7B79E647-1ECF-48A8-89E0-347296F8E30E}" srcOrd="0" destOrd="0" presId="urn:microsoft.com/office/officeart/2005/8/layout/radial5"/>
    <dgm:cxn modelId="{706DE8D6-5E45-4BAC-ACD6-9C28E004DD9B}" type="presOf" srcId="{61432BFE-357D-4812-BF6E-CDCFACF63D5C}" destId="{16D68DC2-67BB-4936-8793-2D3ED7FE0740}" srcOrd="1" destOrd="0" presId="urn:microsoft.com/office/officeart/2005/8/layout/radial5"/>
    <dgm:cxn modelId="{1E571F77-60D4-4870-9FA3-3AF5AA28046A}" type="presOf" srcId="{9CCD7D1D-0481-4850-B3B6-9FC562D256A2}" destId="{D1055180-BE3D-4CE2-948E-5FF3C9D07837}" srcOrd="1" destOrd="0" presId="urn:microsoft.com/office/officeart/2005/8/layout/radial5"/>
    <dgm:cxn modelId="{E5E8704B-1BBD-4FCC-8C69-D6CE6BE28C2D}" srcId="{D851178B-D173-419B-94D8-BA32938920FA}" destId="{FB2561BC-0B99-4D72-ACE5-40C85E0E4A62}" srcOrd="1" destOrd="0" parTransId="{2767380B-151C-4C54-857C-9E093612FCB9}" sibTransId="{68982C9A-895A-4D16-B2DD-358A47465288}"/>
    <dgm:cxn modelId="{CB29FC9C-D0EE-49C5-8FED-3DAAEEEFA70A}" type="presOf" srcId="{2767380B-151C-4C54-857C-9E093612FCB9}" destId="{2A2BCA3D-1910-4409-BA66-7E3C403449EF}" srcOrd="1" destOrd="0" presId="urn:microsoft.com/office/officeart/2005/8/layout/radial5"/>
    <dgm:cxn modelId="{657D136B-89F4-4C97-911A-B98B5C42E252}" type="presOf" srcId="{99F0960D-A58D-4BDB-9C5E-5091A81A4427}" destId="{DFF2F479-752A-4AB2-A971-A848ECEAA1D0}" srcOrd="0" destOrd="0" presId="urn:microsoft.com/office/officeart/2005/8/layout/radial5"/>
    <dgm:cxn modelId="{680B16C4-F6D2-41AE-9B7E-D2197922CA07}" type="presOf" srcId="{6A8FFE47-45E6-4F73-8E16-5FF869B7774F}" destId="{E31A6A4F-0E16-4D3A-A689-591AE57FE386}" srcOrd="0" destOrd="0" presId="urn:microsoft.com/office/officeart/2005/8/layout/radial5"/>
    <dgm:cxn modelId="{22DF8F91-FEA5-481F-94D8-09AA01101769}" srcId="{99F0960D-A58D-4BDB-9C5E-5091A81A4427}" destId="{D851178B-D173-419B-94D8-BA32938920FA}" srcOrd="0" destOrd="0" parTransId="{C241E5B8-ABA5-4A1F-B1F8-D2F62DD2A23F}" sibTransId="{ECE46156-80F4-4C89-8A7F-E0FFD733A9B3}"/>
    <dgm:cxn modelId="{D392C276-BBD7-45C2-8071-C669205D8D8A}" srcId="{D851178B-D173-419B-94D8-BA32938920FA}" destId="{9F680FE1-5D3E-43DD-9FCD-009307096493}" srcOrd="3" destOrd="0" parTransId="{9CCD7D1D-0481-4850-B3B6-9FC562D256A2}" sibTransId="{9A601E8E-35BC-4B72-9479-2357466B83A4}"/>
    <dgm:cxn modelId="{287D8404-E833-4DA1-8299-89A4520B86CE}" srcId="{99F0960D-A58D-4BDB-9C5E-5091A81A4427}" destId="{49D02647-5D3A-447C-B766-446F6B1C4A87}" srcOrd="1" destOrd="0" parTransId="{7A13BB60-EEDE-4043-AA21-046F16571EA0}" sibTransId="{CE644035-99FD-4932-8FF6-8AF766515FF5}"/>
    <dgm:cxn modelId="{3E746553-2076-4956-BBA8-E2F0D4969377}" type="presOf" srcId="{5B4F915D-5474-45AA-A3A8-5F4BF511BF6D}" destId="{E16F560C-6BF5-4CCA-A297-4E5E4F654919}" srcOrd="1" destOrd="0" presId="urn:microsoft.com/office/officeart/2005/8/layout/radial5"/>
    <dgm:cxn modelId="{A4907A9D-62BD-47BB-A335-256BB797D4AA}" type="presOf" srcId="{61432BFE-357D-4812-BF6E-CDCFACF63D5C}" destId="{F521768B-FC7E-4A8B-B9BE-8A03277F6FB6}" srcOrd="0" destOrd="0" presId="urn:microsoft.com/office/officeart/2005/8/layout/radial5"/>
    <dgm:cxn modelId="{E19946EE-D1EF-4C73-9B88-643F80CA5778}" type="presOf" srcId="{5B4F915D-5474-45AA-A3A8-5F4BF511BF6D}" destId="{9963F54F-5468-490B-B944-9A1B2515E38C}" srcOrd="0" destOrd="0" presId="urn:microsoft.com/office/officeart/2005/8/layout/radial5"/>
    <dgm:cxn modelId="{036E437D-553B-4646-A042-0C7DF8C2BBEF}" type="presOf" srcId="{9F680FE1-5D3E-43DD-9FCD-009307096493}" destId="{5CC0C7F2-44B6-47FA-AD84-5E660176CD94}" srcOrd="0" destOrd="0" presId="urn:microsoft.com/office/officeart/2005/8/layout/radial5"/>
    <dgm:cxn modelId="{F2C7B8AE-E085-47D7-8877-84829463FC06}" srcId="{D851178B-D173-419B-94D8-BA32938920FA}" destId="{8CB0E1CD-26D6-46E9-9B0C-DBC7FAB176BD}" srcOrd="2" destOrd="0" parTransId="{5B4F915D-5474-45AA-A3A8-5F4BF511BF6D}" sibTransId="{4CC239AE-7BAE-46BA-99D1-F5DAD071AC90}"/>
    <dgm:cxn modelId="{33ACFEFD-B24A-4FA2-AC27-D8BBE6610B2A}" type="presParOf" srcId="{DFF2F479-752A-4AB2-A971-A848ECEAA1D0}" destId="{7B79E647-1ECF-48A8-89E0-347296F8E30E}" srcOrd="0" destOrd="0" presId="urn:microsoft.com/office/officeart/2005/8/layout/radial5"/>
    <dgm:cxn modelId="{1F31D94F-EEE5-45DE-AE4C-BE595DCAB7A2}" type="presParOf" srcId="{DFF2F479-752A-4AB2-A971-A848ECEAA1D0}" destId="{F521768B-FC7E-4A8B-B9BE-8A03277F6FB6}" srcOrd="1" destOrd="0" presId="urn:microsoft.com/office/officeart/2005/8/layout/radial5"/>
    <dgm:cxn modelId="{7A73585E-3B7F-4EA4-988C-44A8418564D3}" type="presParOf" srcId="{F521768B-FC7E-4A8B-B9BE-8A03277F6FB6}" destId="{16D68DC2-67BB-4936-8793-2D3ED7FE0740}" srcOrd="0" destOrd="0" presId="urn:microsoft.com/office/officeart/2005/8/layout/radial5"/>
    <dgm:cxn modelId="{A7CCC7CF-EFB8-4E45-99D3-B6100BA518A8}" type="presParOf" srcId="{DFF2F479-752A-4AB2-A971-A848ECEAA1D0}" destId="{E31A6A4F-0E16-4D3A-A689-591AE57FE386}" srcOrd="2" destOrd="0" presId="urn:microsoft.com/office/officeart/2005/8/layout/radial5"/>
    <dgm:cxn modelId="{7D00C6AC-FDF2-4440-80FA-9304FB1C30A8}" type="presParOf" srcId="{DFF2F479-752A-4AB2-A971-A848ECEAA1D0}" destId="{BEAF7509-EFAC-4413-9754-65CDFFF9A3BC}" srcOrd="3" destOrd="0" presId="urn:microsoft.com/office/officeart/2005/8/layout/radial5"/>
    <dgm:cxn modelId="{65EDD3EB-9AF3-4B56-9A20-8AC045A63823}" type="presParOf" srcId="{BEAF7509-EFAC-4413-9754-65CDFFF9A3BC}" destId="{2A2BCA3D-1910-4409-BA66-7E3C403449EF}" srcOrd="0" destOrd="0" presId="urn:microsoft.com/office/officeart/2005/8/layout/radial5"/>
    <dgm:cxn modelId="{53C7A9AD-E84D-435D-B50F-3B53A2AF1485}" type="presParOf" srcId="{DFF2F479-752A-4AB2-A971-A848ECEAA1D0}" destId="{2A9280BE-22F4-422A-B732-B6A1B8D5F60E}" srcOrd="4" destOrd="0" presId="urn:microsoft.com/office/officeart/2005/8/layout/radial5"/>
    <dgm:cxn modelId="{E56B195C-5BBC-421D-8D49-82686DE3880B}" type="presParOf" srcId="{DFF2F479-752A-4AB2-A971-A848ECEAA1D0}" destId="{9963F54F-5468-490B-B944-9A1B2515E38C}" srcOrd="5" destOrd="0" presId="urn:microsoft.com/office/officeart/2005/8/layout/radial5"/>
    <dgm:cxn modelId="{5AE758DD-7FDA-4536-8144-E181D17BE97E}" type="presParOf" srcId="{9963F54F-5468-490B-B944-9A1B2515E38C}" destId="{E16F560C-6BF5-4CCA-A297-4E5E4F654919}" srcOrd="0" destOrd="0" presId="urn:microsoft.com/office/officeart/2005/8/layout/radial5"/>
    <dgm:cxn modelId="{AF08B3F1-C6FA-4962-B48A-27CD758B0DCF}" type="presParOf" srcId="{DFF2F479-752A-4AB2-A971-A848ECEAA1D0}" destId="{0B5D8BCC-494A-43D3-879A-1958B73BE48D}" srcOrd="6" destOrd="0" presId="urn:microsoft.com/office/officeart/2005/8/layout/radial5"/>
    <dgm:cxn modelId="{8A99BA1B-94CC-4163-97CD-2BC24B914DFC}" type="presParOf" srcId="{DFF2F479-752A-4AB2-A971-A848ECEAA1D0}" destId="{9617F6DF-6A6C-4768-9CD6-9DE5F29039F1}" srcOrd="7" destOrd="0" presId="urn:microsoft.com/office/officeart/2005/8/layout/radial5"/>
    <dgm:cxn modelId="{AB0A3B41-681D-44C7-8D8A-645BD568D398}" type="presParOf" srcId="{9617F6DF-6A6C-4768-9CD6-9DE5F29039F1}" destId="{D1055180-BE3D-4CE2-948E-5FF3C9D07837}" srcOrd="0" destOrd="0" presId="urn:microsoft.com/office/officeart/2005/8/layout/radial5"/>
    <dgm:cxn modelId="{178EEEF2-A4B7-4956-A81E-86C64162D5EF}" type="presParOf" srcId="{DFF2F479-752A-4AB2-A971-A848ECEAA1D0}" destId="{5CC0C7F2-44B6-47FA-AD84-5E660176CD94}" srcOrd="8" destOrd="0" presId="urn:microsoft.com/office/officeart/2005/8/layout/radial5"/>
  </dgm:cxnLst>
  <dgm:bg>
    <a:blipFill>
      <a:blip xmlns:r="http://schemas.openxmlformats.org/officeDocument/2006/relationships" r:embed="rId1"/>
      <a:tile tx="0" ty="0" sx="100000" sy="100000" flip="none" algn="tl"/>
    </a:blipFill>
  </dgm:bg>
  <dgm:whole/>
</dgm:dataModel>
</file>

<file path=ppt/diagrams/data5.xml><?xml version="1.0" encoding="utf-8"?>
<dgm:dataModel xmlns:dgm="http://schemas.openxmlformats.org/drawingml/2006/diagram" xmlns:a="http://schemas.openxmlformats.org/drawingml/2006/main">
  <dgm:ptLst>
    <dgm:pt modelId="{A0B0EB1E-6EE4-4443-B499-C96DD4FDFD1D}" type="doc">
      <dgm:prSet loTypeId="urn:microsoft.com/office/officeart/2005/8/layout/pList2" loCatId="list" qsTypeId="urn:microsoft.com/office/officeart/2005/8/quickstyle/simple1" qsCatId="simple" csTypeId="urn:microsoft.com/office/officeart/2005/8/colors/colorful3" csCatId="colorful" phldr="1"/>
      <dgm:spPr/>
    </dgm:pt>
    <dgm:pt modelId="{51F0BA03-D59B-4E6C-8923-510D1DB5223E}">
      <dgm:prSet phldrT="[Metin]"/>
      <dgm:spPr/>
      <dgm:t>
        <a:bodyPr/>
        <a:lstStyle/>
        <a:p>
          <a:r>
            <a:rPr lang="tr-TR" dirty="0" smtClean="0"/>
            <a:t>TEVFİK</a:t>
          </a:r>
        </a:p>
        <a:p>
          <a:r>
            <a:rPr lang="tr-TR" dirty="0" smtClean="0"/>
            <a:t>FİKRET</a:t>
          </a:r>
          <a:endParaRPr lang="tr-TR" dirty="0"/>
        </a:p>
      </dgm:t>
    </dgm:pt>
    <dgm:pt modelId="{E04E4B25-FBE9-4323-B81E-3CA0FEDC6BC9}" type="parTrans" cxnId="{8F3446B9-AA93-465D-9B6E-61381D9B9A18}">
      <dgm:prSet/>
      <dgm:spPr/>
      <dgm:t>
        <a:bodyPr/>
        <a:lstStyle/>
        <a:p>
          <a:endParaRPr lang="tr-TR"/>
        </a:p>
      </dgm:t>
    </dgm:pt>
    <dgm:pt modelId="{4399A678-6AF8-42A0-B2AF-62C91D3BB5F9}" type="sibTrans" cxnId="{8F3446B9-AA93-465D-9B6E-61381D9B9A18}">
      <dgm:prSet/>
      <dgm:spPr/>
      <dgm:t>
        <a:bodyPr/>
        <a:lstStyle/>
        <a:p>
          <a:endParaRPr lang="tr-TR"/>
        </a:p>
      </dgm:t>
    </dgm:pt>
    <dgm:pt modelId="{F5A8BCA9-2FF6-4312-8275-7740CEB36DE6}">
      <dgm:prSet phldrT="[Metin]"/>
      <dgm:spPr/>
      <dgm:t>
        <a:bodyPr/>
        <a:lstStyle/>
        <a:p>
          <a:r>
            <a:rPr lang="tr-TR" dirty="0" smtClean="0"/>
            <a:t>CENAP ŞAHABETTİN</a:t>
          </a:r>
          <a:endParaRPr lang="tr-TR" dirty="0"/>
        </a:p>
      </dgm:t>
    </dgm:pt>
    <dgm:pt modelId="{2FB7044C-A188-4C1A-9D73-EA69F6E4D947}" type="parTrans" cxnId="{AFDB630E-0C47-42BE-BAD9-2ACAC2A3694B}">
      <dgm:prSet/>
      <dgm:spPr/>
      <dgm:t>
        <a:bodyPr/>
        <a:lstStyle/>
        <a:p>
          <a:endParaRPr lang="tr-TR"/>
        </a:p>
      </dgm:t>
    </dgm:pt>
    <dgm:pt modelId="{D8AEF0B6-ABEF-45C3-8169-CC51370122F3}" type="sibTrans" cxnId="{AFDB630E-0C47-42BE-BAD9-2ACAC2A3694B}">
      <dgm:prSet/>
      <dgm:spPr/>
      <dgm:t>
        <a:bodyPr/>
        <a:lstStyle/>
        <a:p>
          <a:endParaRPr lang="tr-TR"/>
        </a:p>
      </dgm:t>
    </dgm:pt>
    <dgm:pt modelId="{4C0D52C9-B3AF-41DD-BAF1-E7D0FFA3968B}">
      <dgm:prSet phldrT="[Metin]"/>
      <dgm:spPr/>
      <dgm:t>
        <a:bodyPr/>
        <a:lstStyle/>
        <a:p>
          <a:r>
            <a:rPr lang="tr-TR" dirty="0" smtClean="0"/>
            <a:t>HÜSEYİN</a:t>
          </a:r>
        </a:p>
        <a:p>
          <a:r>
            <a:rPr lang="tr-TR" dirty="0" smtClean="0"/>
            <a:t>SİRET</a:t>
          </a:r>
        </a:p>
        <a:p>
          <a:r>
            <a:rPr lang="tr-TR" dirty="0" smtClean="0"/>
            <a:t>ÖZSEVER</a:t>
          </a:r>
          <a:endParaRPr lang="tr-TR" dirty="0"/>
        </a:p>
      </dgm:t>
    </dgm:pt>
    <dgm:pt modelId="{A82592BE-7F38-475D-B52E-A216919CD891}" type="parTrans" cxnId="{B557731E-C456-499D-B05E-EDD70449D15F}">
      <dgm:prSet/>
      <dgm:spPr/>
      <dgm:t>
        <a:bodyPr/>
        <a:lstStyle/>
        <a:p>
          <a:endParaRPr lang="tr-TR"/>
        </a:p>
      </dgm:t>
    </dgm:pt>
    <dgm:pt modelId="{EE5708F3-67DC-4102-9891-4C83563AA504}" type="sibTrans" cxnId="{B557731E-C456-499D-B05E-EDD70449D15F}">
      <dgm:prSet/>
      <dgm:spPr/>
      <dgm:t>
        <a:bodyPr/>
        <a:lstStyle/>
        <a:p>
          <a:endParaRPr lang="tr-TR"/>
        </a:p>
      </dgm:t>
    </dgm:pt>
    <dgm:pt modelId="{4F520DFD-46A4-40B1-8992-4F44D4C64122}">
      <dgm:prSet/>
      <dgm:spPr/>
      <dgm:t>
        <a:bodyPr/>
        <a:lstStyle/>
        <a:p>
          <a:endParaRPr lang="tr-TR"/>
        </a:p>
      </dgm:t>
    </dgm:pt>
    <dgm:pt modelId="{A09463A6-8A77-44AC-A4C2-927C5528C7D7}" type="parTrans" cxnId="{42ECB18A-92F4-4D33-AE96-33B3CC874ED5}">
      <dgm:prSet/>
      <dgm:spPr/>
      <dgm:t>
        <a:bodyPr/>
        <a:lstStyle/>
        <a:p>
          <a:endParaRPr lang="tr-TR"/>
        </a:p>
      </dgm:t>
    </dgm:pt>
    <dgm:pt modelId="{07F4F4C7-8C22-4DC8-9AD6-C2CF3CA9483A}" type="sibTrans" cxnId="{42ECB18A-92F4-4D33-AE96-33B3CC874ED5}">
      <dgm:prSet/>
      <dgm:spPr/>
      <dgm:t>
        <a:bodyPr/>
        <a:lstStyle/>
        <a:p>
          <a:endParaRPr lang="tr-TR"/>
        </a:p>
      </dgm:t>
    </dgm:pt>
    <dgm:pt modelId="{AC0A0D6B-8038-4E88-8FFF-A64B05C9DB7C}">
      <dgm:prSet/>
      <dgm:spPr/>
      <dgm:t>
        <a:bodyPr/>
        <a:lstStyle/>
        <a:p>
          <a:endParaRPr lang="tr-TR"/>
        </a:p>
      </dgm:t>
    </dgm:pt>
    <dgm:pt modelId="{33B1A181-93D1-47A2-AD04-2FC501EC7B88}" type="parTrans" cxnId="{465F383C-F332-4035-A03E-006C4123A831}">
      <dgm:prSet/>
      <dgm:spPr/>
      <dgm:t>
        <a:bodyPr/>
        <a:lstStyle/>
        <a:p>
          <a:endParaRPr lang="tr-TR"/>
        </a:p>
      </dgm:t>
    </dgm:pt>
    <dgm:pt modelId="{BF66FA11-1BFB-4B21-BF58-6279FF066896}" type="sibTrans" cxnId="{465F383C-F332-4035-A03E-006C4123A831}">
      <dgm:prSet/>
      <dgm:spPr/>
      <dgm:t>
        <a:bodyPr/>
        <a:lstStyle/>
        <a:p>
          <a:endParaRPr lang="tr-TR"/>
        </a:p>
      </dgm:t>
    </dgm:pt>
    <dgm:pt modelId="{52F53731-1650-40B2-9F6F-942ABD1E3472}" type="pres">
      <dgm:prSet presAssocID="{A0B0EB1E-6EE4-4443-B499-C96DD4FDFD1D}" presName="Name0" presStyleCnt="0">
        <dgm:presLayoutVars>
          <dgm:dir/>
          <dgm:resizeHandles val="exact"/>
        </dgm:presLayoutVars>
      </dgm:prSet>
      <dgm:spPr/>
    </dgm:pt>
    <dgm:pt modelId="{87228878-50CE-490A-A6FD-EAEF98B93320}" type="pres">
      <dgm:prSet presAssocID="{A0B0EB1E-6EE4-4443-B499-C96DD4FDFD1D}" presName="bkgdShp" presStyleLbl="alignAccFollowNode1" presStyleIdx="0" presStyleCnt="1" custScaleY="134619" custLinFactNeighborY="10981"/>
      <dgm:spPr/>
    </dgm:pt>
    <dgm:pt modelId="{895439D3-86FD-4FB7-BE2B-1FBC41A8C583}" type="pres">
      <dgm:prSet presAssocID="{A0B0EB1E-6EE4-4443-B499-C96DD4FDFD1D}" presName="linComp" presStyleCnt="0"/>
      <dgm:spPr/>
    </dgm:pt>
    <dgm:pt modelId="{F9C84A9A-A5B0-41B8-A882-3EC220484AC1}" type="pres">
      <dgm:prSet presAssocID="{51F0BA03-D59B-4E6C-8923-510D1DB5223E}" presName="compNode" presStyleCnt="0"/>
      <dgm:spPr/>
    </dgm:pt>
    <dgm:pt modelId="{AE0B9FB2-F314-47FE-80E5-2B7E22AACE27}" type="pres">
      <dgm:prSet presAssocID="{51F0BA03-D59B-4E6C-8923-510D1DB5223E}" presName="node" presStyleLbl="node1" presStyleIdx="0" presStyleCnt="5" custScaleY="49091">
        <dgm:presLayoutVars>
          <dgm:bulletEnabled val="1"/>
        </dgm:presLayoutVars>
      </dgm:prSet>
      <dgm:spPr/>
      <dgm:t>
        <a:bodyPr/>
        <a:lstStyle/>
        <a:p>
          <a:endParaRPr lang="tr-TR"/>
        </a:p>
      </dgm:t>
    </dgm:pt>
    <dgm:pt modelId="{3BF3B071-8362-40A1-9128-B0A1463F9738}" type="pres">
      <dgm:prSet presAssocID="{51F0BA03-D59B-4E6C-8923-510D1DB5223E}" presName="invisiNode" presStyleLbl="node1" presStyleIdx="0" presStyleCnt="5"/>
      <dgm:spPr/>
    </dgm:pt>
    <dgm:pt modelId="{F19C0390-1872-4BA8-9593-5E17EAFA7E84}" type="pres">
      <dgm:prSet presAssocID="{51F0BA03-D59B-4E6C-8923-510D1DB5223E}" presName="imagNode" presStyleLbl="fgImgPlace1" presStyleIdx="0" presStyleCnt="5" custScaleY="225757"/>
      <dgm:spPr>
        <a:blipFill rotWithShape="0">
          <a:blip xmlns:r="http://schemas.openxmlformats.org/officeDocument/2006/relationships" r:embed="rId1"/>
          <a:stretch>
            <a:fillRect/>
          </a:stretch>
        </a:blipFill>
      </dgm:spPr>
    </dgm:pt>
    <dgm:pt modelId="{E74BDC6C-A174-44B0-B3C3-BAFDC3BEF39D}" type="pres">
      <dgm:prSet presAssocID="{4399A678-6AF8-42A0-B2AF-62C91D3BB5F9}" presName="sibTrans" presStyleLbl="sibTrans2D1" presStyleIdx="0" presStyleCnt="0"/>
      <dgm:spPr/>
      <dgm:t>
        <a:bodyPr/>
        <a:lstStyle/>
        <a:p>
          <a:endParaRPr lang="tr-TR"/>
        </a:p>
      </dgm:t>
    </dgm:pt>
    <dgm:pt modelId="{B4D75AB8-FA17-449D-8EE1-9C74C5D01437}" type="pres">
      <dgm:prSet presAssocID="{F5A8BCA9-2FF6-4312-8275-7740CEB36DE6}" presName="compNode" presStyleCnt="0"/>
      <dgm:spPr/>
    </dgm:pt>
    <dgm:pt modelId="{58002B67-EBE7-4CDE-AE5D-6AC452F21D2F}" type="pres">
      <dgm:prSet presAssocID="{F5A8BCA9-2FF6-4312-8275-7740CEB36DE6}" presName="node" presStyleLbl="node1" presStyleIdx="1" presStyleCnt="5" custScaleY="50457" custLinFactNeighborX="1339" custLinFactNeighborY="13751">
        <dgm:presLayoutVars>
          <dgm:bulletEnabled val="1"/>
        </dgm:presLayoutVars>
      </dgm:prSet>
      <dgm:spPr/>
      <dgm:t>
        <a:bodyPr/>
        <a:lstStyle/>
        <a:p>
          <a:endParaRPr lang="tr-TR"/>
        </a:p>
      </dgm:t>
    </dgm:pt>
    <dgm:pt modelId="{DD1033F7-13FA-4C26-9953-CD637752490A}" type="pres">
      <dgm:prSet presAssocID="{F5A8BCA9-2FF6-4312-8275-7740CEB36DE6}" presName="invisiNode" presStyleLbl="node1" presStyleIdx="1" presStyleCnt="5"/>
      <dgm:spPr/>
    </dgm:pt>
    <dgm:pt modelId="{38826926-E6A1-4093-9615-89CD738FCA83}" type="pres">
      <dgm:prSet presAssocID="{F5A8BCA9-2FF6-4312-8275-7740CEB36DE6}" presName="imagNode" presStyleLbl="fgImgPlace1" presStyleIdx="1" presStyleCnt="5" custScaleY="225949"/>
      <dgm:spPr>
        <a:blipFill rotWithShape="0">
          <a:blip xmlns:r="http://schemas.openxmlformats.org/officeDocument/2006/relationships" r:embed="rId2"/>
          <a:stretch>
            <a:fillRect/>
          </a:stretch>
        </a:blipFill>
      </dgm:spPr>
    </dgm:pt>
    <dgm:pt modelId="{98D72081-1F7B-42F6-B855-7A6E04EA7A58}" type="pres">
      <dgm:prSet presAssocID="{D8AEF0B6-ABEF-45C3-8169-CC51370122F3}" presName="sibTrans" presStyleLbl="sibTrans2D1" presStyleIdx="0" presStyleCnt="0"/>
      <dgm:spPr/>
      <dgm:t>
        <a:bodyPr/>
        <a:lstStyle/>
        <a:p>
          <a:endParaRPr lang="tr-TR"/>
        </a:p>
      </dgm:t>
    </dgm:pt>
    <dgm:pt modelId="{F2AA05A9-1C03-413F-B847-55722AB40A7A}" type="pres">
      <dgm:prSet presAssocID="{4C0D52C9-B3AF-41DD-BAF1-E7D0FFA3968B}" presName="compNode" presStyleCnt="0"/>
      <dgm:spPr/>
    </dgm:pt>
    <dgm:pt modelId="{2DA2F23B-E695-48F4-9680-4DED8E068A91}" type="pres">
      <dgm:prSet presAssocID="{4C0D52C9-B3AF-41DD-BAF1-E7D0FFA3968B}" presName="node" presStyleLbl="node1" presStyleIdx="2" presStyleCnt="5" custScaleY="50191" custLinFactNeighborX="1713" custLinFactNeighborY="12452">
        <dgm:presLayoutVars>
          <dgm:bulletEnabled val="1"/>
        </dgm:presLayoutVars>
      </dgm:prSet>
      <dgm:spPr/>
      <dgm:t>
        <a:bodyPr/>
        <a:lstStyle/>
        <a:p>
          <a:endParaRPr lang="tr-TR"/>
        </a:p>
      </dgm:t>
    </dgm:pt>
    <dgm:pt modelId="{23C24836-C929-4130-8327-7E5EA5A6536A}" type="pres">
      <dgm:prSet presAssocID="{4C0D52C9-B3AF-41DD-BAF1-E7D0FFA3968B}" presName="invisiNode" presStyleLbl="node1" presStyleIdx="2" presStyleCnt="5"/>
      <dgm:spPr/>
    </dgm:pt>
    <dgm:pt modelId="{8B683CDA-1EBC-42F4-B59A-D00B93A8221F}" type="pres">
      <dgm:prSet presAssocID="{4C0D52C9-B3AF-41DD-BAF1-E7D0FFA3968B}" presName="imagNode" presStyleLbl="fgImgPlace1" presStyleIdx="2" presStyleCnt="5" custScaleY="218755" custLinFactNeighborX="-2886" custLinFactNeighborY="-996"/>
      <dgm:spPr>
        <a:blipFill rotWithShape="0">
          <a:blip xmlns:r="http://schemas.openxmlformats.org/officeDocument/2006/relationships" r:embed="rId3"/>
          <a:stretch>
            <a:fillRect/>
          </a:stretch>
        </a:blipFill>
      </dgm:spPr>
    </dgm:pt>
    <dgm:pt modelId="{35483A35-5E90-4CBB-9696-41A150F46298}" type="pres">
      <dgm:prSet presAssocID="{EE5708F3-67DC-4102-9891-4C83563AA504}" presName="sibTrans" presStyleLbl="sibTrans2D1" presStyleIdx="0" presStyleCnt="0"/>
      <dgm:spPr/>
      <dgm:t>
        <a:bodyPr/>
        <a:lstStyle/>
        <a:p>
          <a:endParaRPr lang="tr-TR"/>
        </a:p>
      </dgm:t>
    </dgm:pt>
    <dgm:pt modelId="{8A48DC75-B33E-4FA4-907C-7F743FB21C70}" type="pres">
      <dgm:prSet presAssocID="{4F520DFD-46A4-40B1-8992-4F44D4C64122}" presName="compNode" presStyleCnt="0"/>
      <dgm:spPr/>
    </dgm:pt>
    <dgm:pt modelId="{55F0DD48-D671-4FD9-9FD7-B0022593A36B}" type="pres">
      <dgm:prSet presAssocID="{4F520DFD-46A4-40B1-8992-4F44D4C64122}" presName="node" presStyleLbl="node1" presStyleIdx="3" presStyleCnt="5" custScaleY="44932" custLinFactNeighborX="-2513" custLinFactNeighborY="10186">
        <dgm:presLayoutVars>
          <dgm:bulletEnabled val="1"/>
        </dgm:presLayoutVars>
      </dgm:prSet>
      <dgm:spPr/>
      <dgm:t>
        <a:bodyPr/>
        <a:lstStyle/>
        <a:p>
          <a:endParaRPr lang="tr-TR"/>
        </a:p>
      </dgm:t>
    </dgm:pt>
    <dgm:pt modelId="{7D939B57-A685-45A2-8741-1DC115348F84}" type="pres">
      <dgm:prSet presAssocID="{4F520DFD-46A4-40B1-8992-4F44D4C64122}" presName="invisiNode" presStyleLbl="node1" presStyleIdx="3" presStyleCnt="5"/>
      <dgm:spPr/>
    </dgm:pt>
    <dgm:pt modelId="{BB227171-00AD-4074-B63A-0AECEB016E8D}" type="pres">
      <dgm:prSet presAssocID="{4F520DFD-46A4-40B1-8992-4F44D4C64122}" presName="imagNode" presStyleLbl="fgImgPlace1" presStyleIdx="3" presStyleCnt="5" custScaleY="222540" custLinFactNeighborX="-2513" custLinFactNeighborY="-673"/>
      <dgm:spPr>
        <a:blipFill rotWithShape="0">
          <a:blip xmlns:r="http://schemas.openxmlformats.org/officeDocument/2006/relationships" r:embed="rId4"/>
          <a:stretch>
            <a:fillRect/>
          </a:stretch>
        </a:blipFill>
      </dgm:spPr>
    </dgm:pt>
    <dgm:pt modelId="{87787C3B-DC57-47AE-A22C-ED6265D80A5C}" type="pres">
      <dgm:prSet presAssocID="{07F4F4C7-8C22-4DC8-9AD6-C2CF3CA9483A}" presName="sibTrans" presStyleLbl="sibTrans2D1" presStyleIdx="0" presStyleCnt="0"/>
      <dgm:spPr/>
      <dgm:t>
        <a:bodyPr/>
        <a:lstStyle/>
        <a:p>
          <a:endParaRPr lang="tr-TR"/>
        </a:p>
      </dgm:t>
    </dgm:pt>
    <dgm:pt modelId="{EDA94F36-271C-4309-8927-0DA681086917}" type="pres">
      <dgm:prSet presAssocID="{AC0A0D6B-8038-4E88-8FFF-A64B05C9DB7C}" presName="compNode" presStyleCnt="0"/>
      <dgm:spPr/>
    </dgm:pt>
    <dgm:pt modelId="{7C060C97-25C6-4346-9BC1-26A14D8DA693}" type="pres">
      <dgm:prSet presAssocID="{AC0A0D6B-8038-4E88-8FFF-A64B05C9DB7C}" presName="node" presStyleLbl="node1" presStyleIdx="4" presStyleCnt="5" custScaleY="46136" custLinFactNeighborX="-2139" custLinFactNeighborY="12718">
        <dgm:presLayoutVars>
          <dgm:bulletEnabled val="1"/>
        </dgm:presLayoutVars>
      </dgm:prSet>
      <dgm:spPr/>
      <dgm:t>
        <a:bodyPr/>
        <a:lstStyle/>
        <a:p>
          <a:endParaRPr lang="tr-TR"/>
        </a:p>
      </dgm:t>
    </dgm:pt>
    <dgm:pt modelId="{C33289E1-D090-4FC5-8869-15D754EDBF74}" type="pres">
      <dgm:prSet presAssocID="{AC0A0D6B-8038-4E88-8FFF-A64B05C9DB7C}" presName="invisiNode" presStyleLbl="node1" presStyleIdx="4" presStyleCnt="5"/>
      <dgm:spPr/>
    </dgm:pt>
    <dgm:pt modelId="{740B0294-7331-4539-8174-53CF9482E6F5}" type="pres">
      <dgm:prSet presAssocID="{AC0A0D6B-8038-4E88-8FFF-A64B05C9DB7C}" presName="imagNode" presStyleLbl="fgImgPlace1" presStyleIdx="4" presStyleCnt="5" custScaleY="221679" custLinFactNeighborX="3896" custLinFactNeighborY="4795"/>
      <dgm:spPr>
        <a:blipFill rotWithShape="0">
          <a:blip xmlns:r="http://schemas.openxmlformats.org/officeDocument/2006/relationships" r:embed="rId5"/>
          <a:stretch>
            <a:fillRect/>
          </a:stretch>
        </a:blipFill>
      </dgm:spPr>
    </dgm:pt>
  </dgm:ptLst>
  <dgm:cxnLst>
    <dgm:cxn modelId="{4980E967-BAC5-4288-A7DE-0F7FBC12B2F5}" type="presOf" srcId="{07F4F4C7-8C22-4DC8-9AD6-C2CF3CA9483A}" destId="{87787C3B-DC57-47AE-A22C-ED6265D80A5C}" srcOrd="0" destOrd="0" presId="urn:microsoft.com/office/officeart/2005/8/layout/pList2"/>
    <dgm:cxn modelId="{465F383C-F332-4035-A03E-006C4123A831}" srcId="{A0B0EB1E-6EE4-4443-B499-C96DD4FDFD1D}" destId="{AC0A0D6B-8038-4E88-8FFF-A64B05C9DB7C}" srcOrd="4" destOrd="0" parTransId="{33B1A181-93D1-47A2-AD04-2FC501EC7B88}" sibTransId="{BF66FA11-1BFB-4B21-BF58-6279FF066896}"/>
    <dgm:cxn modelId="{8F3446B9-AA93-465D-9B6E-61381D9B9A18}" srcId="{A0B0EB1E-6EE4-4443-B499-C96DD4FDFD1D}" destId="{51F0BA03-D59B-4E6C-8923-510D1DB5223E}" srcOrd="0" destOrd="0" parTransId="{E04E4B25-FBE9-4323-B81E-3CA0FEDC6BC9}" sibTransId="{4399A678-6AF8-42A0-B2AF-62C91D3BB5F9}"/>
    <dgm:cxn modelId="{79EEA39C-0288-456D-A573-2187F4BE9302}" type="presOf" srcId="{F5A8BCA9-2FF6-4312-8275-7740CEB36DE6}" destId="{58002B67-EBE7-4CDE-AE5D-6AC452F21D2F}" srcOrd="0" destOrd="0" presId="urn:microsoft.com/office/officeart/2005/8/layout/pList2"/>
    <dgm:cxn modelId="{2DA6D9CE-8B4D-4B0B-85AF-ADDC683519B6}" type="presOf" srcId="{4F520DFD-46A4-40B1-8992-4F44D4C64122}" destId="{55F0DD48-D671-4FD9-9FD7-B0022593A36B}" srcOrd="0" destOrd="0" presId="urn:microsoft.com/office/officeart/2005/8/layout/pList2"/>
    <dgm:cxn modelId="{43CBB247-BBC2-4205-B917-49A66F96552C}" type="presOf" srcId="{EE5708F3-67DC-4102-9891-4C83563AA504}" destId="{35483A35-5E90-4CBB-9696-41A150F46298}" srcOrd="0" destOrd="0" presId="urn:microsoft.com/office/officeart/2005/8/layout/pList2"/>
    <dgm:cxn modelId="{B16EF041-951E-4FBA-B47E-CF06E5DEBE93}" type="presOf" srcId="{4399A678-6AF8-42A0-B2AF-62C91D3BB5F9}" destId="{E74BDC6C-A174-44B0-B3C3-BAFDC3BEF39D}" srcOrd="0" destOrd="0" presId="urn:microsoft.com/office/officeart/2005/8/layout/pList2"/>
    <dgm:cxn modelId="{A2ACE127-6D38-4F68-A982-4F4BFDC4592D}" type="presOf" srcId="{AC0A0D6B-8038-4E88-8FFF-A64B05C9DB7C}" destId="{7C060C97-25C6-4346-9BC1-26A14D8DA693}" srcOrd="0" destOrd="0" presId="urn:microsoft.com/office/officeart/2005/8/layout/pList2"/>
    <dgm:cxn modelId="{B557731E-C456-499D-B05E-EDD70449D15F}" srcId="{A0B0EB1E-6EE4-4443-B499-C96DD4FDFD1D}" destId="{4C0D52C9-B3AF-41DD-BAF1-E7D0FFA3968B}" srcOrd="2" destOrd="0" parTransId="{A82592BE-7F38-475D-B52E-A216919CD891}" sibTransId="{EE5708F3-67DC-4102-9891-4C83563AA504}"/>
    <dgm:cxn modelId="{C8065985-CAD8-4E35-A9DB-14EA9E087E76}" type="presOf" srcId="{4C0D52C9-B3AF-41DD-BAF1-E7D0FFA3968B}" destId="{2DA2F23B-E695-48F4-9680-4DED8E068A91}" srcOrd="0" destOrd="0" presId="urn:microsoft.com/office/officeart/2005/8/layout/pList2"/>
    <dgm:cxn modelId="{52949E0B-969D-4526-A08B-2D45C9338900}" type="presOf" srcId="{A0B0EB1E-6EE4-4443-B499-C96DD4FDFD1D}" destId="{52F53731-1650-40B2-9F6F-942ABD1E3472}" srcOrd="0" destOrd="0" presId="urn:microsoft.com/office/officeart/2005/8/layout/pList2"/>
    <dgm:cxn modelId="{4D9C43A4-7663-40EC-A19E-21A1B71DF32B}" type="presOf" srcId="{51F0BA03-D59B-4E6C-8923-510D1DB5223E}" destId="{AE0B9FB2-F314-47FE-80E5-2B7E22AACE27}" srcOrd="0" destOrd="0" presId="urn:microsoft.com/office/officeart/2005/8/layout/pList2"/>
    <dgm:cxn modelId="{42ECB18A-92F4-4D33-AE96-33B3CC874ED5}" srcId="{A0B0EB1E-6EE4-4443-B499-C96DD4FDFD1D}" destId="{4F520DFD-46A4-40B1-8992-4F44D4C64122}" srcOrd="3" destOrd="0" parTransId="{A09463A6-8A77-44AC-A4C2-927C5528C7D7}" sibTransId="{07F4F4C7-8C22-4DC8-9AD6-C2CF3CA9483A}"/>
    <dgm:cxn modelId="{AFDB630E-0C47-42BE-BAD9-2ACAC2A3694B}" srcId="{A0B0EB1E-6EE4-4443-B499-C96DD4FDFD1D}" destId="{F5A8BCA9-2FF6-4312-8275-7740CEB36DE6}" srcOrd="1" destOrd="0" parTransId="{2FB7044C-A188-4C1A-9D73-EA69F6E4D947}" sibTransId="{D8AEF0B6-ABEF-45C3-8169-CC51370122F3}"/>
    <dgm:cxn modelId="{960697F4-657D-403C-83EC-C7D7B9DFD40B}" type="presOf" srcId="{D8AEF0B6-ABEF-45C3-8169-CC51370122F3}" destId="{98D72081-1F7B-42F6-B855-7A6E04EA7A58}" srcOrd="0" destOrd="0" presId="urn:microsoft.com/office/officeart/2005/8/layout/pList2"/>
    <dgm:cxn modelId="{B732EEF3-43BE-4029-89EC-BC33C8A7F305}" type="presParOf" srcId="{52F53731-1650-40B2-9F6F-942ABD1E3472}" destId="{87228878-50CE-490A-A6FD-EAEF98B93320}" srcOrd="0" destOrd="0" presId="urn:microsoft.com/office/officeart/2005/8/layout/pList2"/>
    <dgm:cxn modelId="{5EA882DF-AC2F-4097-8A9C-E6B30B5E29D5}" type="presParOf" srcId="{52F53731-1650-40B2-9F6F-942ABD1E3472}" destId="{895439D3-86FD-4FB7-BE2B-1FBC41A8C583}" srcOrd="1" destOrd="0" presId="urn:microsoft.com/office/officeart/2005/8/layout/pList2"/>
    <dgm:cxn modelId="{76B006B2-64AC-4D56-98F2-5C8F896A81B9}" type="presParOf" srcId="{895439D3-86FD-4FB7-BE2B-1FBC41A8C583}" destId="{F9C84A9A-A5B0-41B8-A882-3EC220484AC1}" srcOrd="0" destOrd="0" presId="urn:microsoft.com/office/officeart/2005/8/layout/pList2"/>
    <dgm:cxn modelId="{ADDE69AB-C64A-4D6B-AA5A-505FEF9A743B}" type="presParOf" srcId="{F9C84A9A-A5B0-41B8-A882-3EC220484AC1}" destId="{AE0B9FB2-F314-47FE-80E5-2B7E22AACE27}" srcOrd="0" destOrd="0" presId="urn:microsoft.com/office/officeart/2005/8/layout/pList2"/>
    <dgm:cxn modelId="{46FFD11B-334C-4C4E-B421-1C461F899CDB}" type="presParOf" srcId="{F9C84A9A-A5B0-41B8-A882-3EC220484AC1}" destId="{3BF3B071-8362-40A1-9128-B0A1463F9738}" srcOrd="1" destOrd="0" presId="urn:microsoft.com/office/officeart/2005/8/layout/pList2"/>
    <dgm:cxn modelId="{0A7F682D-AD21-4484-82CD-DF737A92DD8B}" type="presParOf" srcId="{F9C84A9A-A5B0-41B8-A882-3EC220484AC1}" destId="{F19C0390-1872-4BA8-9593-5E17EAFA7E84}" srcOrd="2" destOrd="0" presId="urn:microsoft.com/office/officeart/2005/8/layout/pList2"/>
    <dgm:cxn modelId="{462B9933-D52F-41D8-A79C-EAD6D6BDFFC1}" type="presParOf" srcId="{895439D3-86FD-4FB7-BE2B-1FBC41A8C583}" destId="{E74BDC6C-A174-44B0-B3C3-BAFDC3BEF39D}" srcOrd="1" destOrd="0" presId="urn:microsoft.com/office/officeart/2005/8/layout/pList2"/>
    <dgm:cxn modelId="{B26451A1-4405-46ED-AD66-68773B56FD5C}" type="presParOf" srcId="{895439D3-86FD-4FB7-BE2B-1FBC41A8C583}" destId="{B4D75AB8-FA17-449D-8EE1-9C74C5D01437}" srcOrd="2" destOrd="0" presId="urn:microsoft.com/office/officeart/2005/8/layout/pList2"/>
    <dgm:cxn modelId="{D6F5CDCC-2478-420F-9D02-266B4B55BD1B}" type="presParOf" srcId="{B4D75AB8-FA17-449D-8EE1-9C74C5D01437}" destId="{58002B67-EBE7-4CDE-AE5D-6AC452F21D2F}" srcOrd="0" destOrd="0" presId="urn:microsoft.com/office/officeart/2005/8/layout/pList2"/>
    <dgm:cxn modelId="{2B5BBD42-3A79-4D69-A8CC-48146CE9CA15}" type="presParOf" srcId="{B4D75AB8-FA17-449D-8EE1-9C74C5D01437}" destId="{DD1033F7-13FA-4C26-9953-CD637752490A}" srcOrd="1" destOrd="0" presId="urn:microsoft.com/office/officeart/2005/8/layout/pList2"/>
    <dgm:cxn modelId="{CE869A35-9B1A-4D23-BDF1-E56644E5C649}" type="presParOf" srcId="{B4D75AB8-FA17-449D-8EE1-9C74C5D01437}" destId="{38826926-E6A1-4093-9615-89CD738FCA83}" srcOrd="2" destOrd="0" presId="urn:microsoft.com/office/officeart/2005/8/layout/pList2"/>
    <dgm:cxn modelId="{E439B53C-226D-4315-AEF9-E1E294C7AFC1}" type="presParOf" srcId="{895439D3-86FD-4FB7-BE2B-1FBC41A8C583}" destId="{98D72081-1F7B-42F6-B855-7A6E04EA7A58}" srcOrd="3" destOrd="0" presId="urn:microsoft.com/office/officeart/2005/8/layout/pList2"/>
    <dgm:cxn modelId="{424CA098-81B3-4A7C-9240-83F51D9B63AA}" type="presParOf" srcId="{895439D3-86FD-4FB7-BE2B-1FBC41A8C583}" destId="{F2AA05A9-1C03-413F-B847-55722AB40A7A}" srcOrd="4" destOrd="0" presId="urn:microsoft.com/office/officeart/2005/8/layout/pList2"/>
    <dgm:cxn modelId="{10D6BD63-C78F-4B24-B597-157CB07A6762}" type="presParOf" srcId="{F2AA05A9-1C03-413F-B847-55722AB40A7A}" destId="{2DA2F23B-E695-48F4-9680-4DED8E068A91}" srcOrd="0" destOrd="0" presId="urn:microsoft.com/office/officeart/2005/8/layout/pList2"/>
    <dgm:cxn modelId="{4CD0BD39-7C59-411A-8B67-2B93B3386328}" type="presParOf" srcId="{F2AA05A9-1C03-413F-B847-55722AB40A7A}" destId="{23C24836-C929-4130-8327-7E5EA5A6536A}" srcOrd="1" destOrd="0" presId="urn:microsoft.com/office/officeart/2005/8/layout/pList2"/>
    <dgm:cxn modelId="{839529AA-4CFC-479E-9A9C-8C3B2E1928D8}" type="presParOf" srcId="{F2AA05A9-1C03-413F-B847-55722AB40A7A}" destId="{8B683CDA-1EBC-42F4-B59A-D00B93A8221F}" srcOrd="2" destOrd="0" presId="urn:microsoft.com/office/officeart/2005/8/layout/pList2"/>
    <dgm:cxn modelId="{2F5E1309-1306-4742-8D96-2C59CDD7EEAC}" type="presParOf" srcId="{895439D3-86FD-4FB7-BE2B-1FBC41A8C583}" destId="{35483A35-5E90-4CBB-9696-41A150F46298}" srcOrd="5" destOrd="0" presId="urn:microsoft.com/office/officeart/2005/8/layout/pList2"/>
    <dgm:cxn modelId="{7F5AFC9B-77D7-4CFB-80A3-05DF69755DEC}" type="presParOf" srcId="{895439D3-86FD-4FB7-BE2B-1FBC41A8C583}" destId="{8A48DC75-B33E-4FA4-907C-7F743FB21C70}" srcOrd="6" destOrd="0" presId="urn:microsoft.com/office/officeart/2005/8/layout/pList2"/>
    <dgm:cxn modelId="{6A15F857-A159-4300-B2D4-F3A0E2A6F0CC}" type="presParOf" srcId="{8A48DC75-B33E-4FA4-907C-7F743FB21C70}" destId="{55F0DD48-D671-4FD9-9FD7-B0022593A36B}" srcOrd="0" destOrd="0" presId="urn:microsoft.com/office/officeart/2005/8/layout/pList2"/>
    <dgm:cxn modelId="{B520E366-5B5D-480E-8CD8-1B11804E17C4}" type="presParOf" srcId="{8A48DC75-B33E-4FA4-907C-7F743FB21C70}" destId="{7D939B57-A685-45A2-8741-1DC115348F84}" srcOrd="1" destOrd="0" presId="urn:microsoft.com/office/officeart/2005/8/layout/pList2"/>
    <dgm:cxn modelId="{ADD09B2E-F7A4-430D-9034-1B0FF4F8059D}" type="presParOf" srcId="{8A48DC75-B33E-4FA4-907C-7F743FB21C70}" destId="{BB227171-00AD-4074-B63A-0AECEB016E8D}" srcOrd="2" destOrd="0" presId="urn:microsoft.com/office/officeart/2005/8/layout/pList2"/>
    <dgm:cxn modelId="{6C9921DC-AD17-4B57-89DF-98F2BCA0F3CB}" type="presParOf" srcId="{895439D3-86FD-4FB7-BE2B-1FBC41A8C583}" destId="{87787C3B-DC57-47AE-A22C-ED6265D80A5C}" srcOrd="7" destOrd="0" presId="urn:microsoft.com/office/officeart/2005/8/layout/pList2"/>
    <dgm:cxn modelId="{B18A8BA9-73BE-461C-AF6F-C82B5E777C3D}" type="presParOf" srcId="{895439D3-86FD-4FB7-BE2B-1FBC41A8C583}" destId="{EDA94F36-271C-4309-8927-0DA681086917}" srcOrd="8" destOrd="0" presId="urn:microsoft.com/office/officeart/2005/8/layout/pList2"/>
    <dgm:cxn modelId="{FA26A8D8-34B6-4E8D-AD96-93DC35953EAB}" type="presParOf" srcId="{EDA94F36-271C-4309-8927-0DA681086917}" destId="{7C060C97-25C6-4346-9BC1-26A14D8DA693}" srcOrd="0" destOrd="0" presId="urn:microsoft.com/office/officeart/2005/8/layout/pList2"/>
    <dgm:cxn modelId="{4ECC843E-E9A0-4C7C-BBA8-6AE8334DD890}" type="presParOf" srcId="{EDA94F36-271C-4309-8927-0DA681086917}" destId="{C33289E1-D090-4FC5-8869-15D754EDBF74}" srcOrd="1" destOrd="0" presId="urn:microsoft.com/office/officeart/2005/8/layout/pList2"/>
    <dgm:cxn modelId="{12DA2C77-6077-4382-9136-9A71697982C3}" type="presParOf" srcId="{EDA94F36-271C-4309-8927-0DA681086917}" destId="{740B0294-7331-4539-8174-53CF9482E6F5}" srcOrd="2" destOrd="0" presId="urn:microsoft.com/office/officeart/2005/8/layout/pList2"/>
  </dgm:cxnLst>
  <dgm:bg/>
  <dgm:whole/>
</dgm:dataModel>
</file>

<file path=ppt/diagrams/data6.xml><?xml version="1.0" encoding="utf-8"?>
<dgm:dataModel xmlns:dgm="http://schemas.openxmlformats.org/drawingml/2006/diagram" xmlns:a="http://schemas.openxmlformats.org/drawingml/2006/main">
  <dgm:ptLst>
    <dgm:pt modelId="{A8B2D23C-527E-4268-BD9D-C1DC0F5F4973}" type="doc">
      <dgm:prSet loTypeId="urn:microsoft.com/office/officeart/2005/8/layout/pList2" loCatId="list" qsTypeId="urn:microsoft.com/office/officeart/2005/8/quickstyle/simple1" qsCatId="simple" csTypeId="urn:microsoft.com/office/officeart/2005/8/colors/colorful3" csCatId="colorful" phldr="1"/>
      <dgm:spPr/>
    </dgm:pt>
    <dgm:pt modelId="{14FF69C2-380A-4749-BB0F-BF025CBFF394}">
      <dgm:prSet phldrT="[Metin]"/>
      <dgm:spPr/>
      <dgm:t>
        <a:bodyPr/>
        <a:lstStyle/>
        <a:p>
          <a:r>
            <a:rPr lang="tr-TR" dirty="0" smtClean="0"/>
            <a:t>HALİT </a:t>
          </a:r>
        </a:p>
        <a:p>
          <a:r>
            <a:rPr lang="tr-TR" dirty="0" smtClean="0"/>
            <a:t>ZİYA</a:t>
          </a:r>
        </a:p>
        <a:p>
          <a:r>
            <a:rPr lang="tr-TR" dirty="0" smtClean="0"/>
            <a:t>UŞAKLIGİL</a:t>
          </a:r>
          <a:endParaRPr lang="tr-TR" dirty="0"/>
        </a:p>
      </dgm:t>
    </dgm:pt>
    <dgm:pt modelId="{B37B62DA-94BA-487D-9E09-82AFD2E994B5}" type="parTrans" cxnId="{59A5D7FF-91F0-4BCC-B53F-EC3B31F63EDB}">
      <dgm:prSet/>
      <dgm:spPr/>
      <dgm:t>
        <a:bodyPr/>
        <a:lstStyle/>
        <a:p>
          <a:endParaRPr lang="tr-TR"/>
        </a:p>
      </dgm:t>
    </dgm:pt>
    <dgm:pt modelId="{5BBA6724-7CFD-4DB0-B5CB-2DB68B4F19A5}" type="sibTrans" cxnId="{59A5D7FF-91F0-4BCC-B53F-EC3B31F63EDB}">
      <dgm:prSet/>
      <dgm:spPr/>
      <dgm:t>
        <a:bodyPr/>
        <a:lstStyle/>
        <a:p>
          <a:endParaRPr lang="tr-TR"/>
        </a:p>
      </dgm:t>
    </dgm:pt>
    <dgm:pt modelId="{29621EE0-779C-411C-B53B-5F4D100B311A}">
      <dgm:prSet phldrT="[Metin]"/>
      <dgm:spPr/>
      <dgm:t>
        <a:bodyPr/>
        <a:lstStyle/>
        <a:p>
          <a:r>
            <a:rPr lang="tr-TR" dirty="0" smtClean="0"/>
            <a:t>HÜSEYİN</a:t>
          </a:r>
        </a:p>
        <a:p>
          <a:r>
            <a:rPr lang="tr-TR" dirty="0" smtClean="0"/>
            <a:t>RAHMİ</a:t>
          </a:r>
        </a:p>
        <a:p>
          <a:r>
            <a:rPr lang="tr-TR" dirty="0" smtClean="0"/>
            <a:t>GÜRPINAR</a:t>
          </a:r>
          <a:endParaRPr lang="tr-TR" dirty="0"/>
        </a:p>
      </dgm:t>
    </dgm:pt>
    <dgm:pt modelId="{5429B011-683A-42B4-9157-D12EB86F2238}" type="parTrans" cxnId="{5D675946-CE86-4941-A8EF-73AEABAFB074}">
      <dgm:prSet/>
      <dgm:spPr/>
      <dgm:t>
        <a:bodyPr/>
        <a:lstStyle/>
        <a:p>
          <a:endParaRPr lang="tr-TR"/>
        </a:p>
      </dgm:t>
    </dgm:pt>
    <dgm:pt modelId="{3A10B50E-8D13-49D7-B3CF-6936317979CF}" type="sibTrans" cxnId="{5D675946-CE86-4941-A8EF-73AEABAFB074}">
      <dgm:prSet/>
      <dgm:spPr/>
      <dgm:t>
        <a:bodyPr/>
        <a:lstStyle/>
        <a:p>
          <a:endParaRPr lang="tr-TR"/>
        </a:p>
      </dgm:t>
    </dgm:pt>
    <dgm:pt modelId="{7FC5063E-6A9A-4AB3-88E7-DD963E46F55B}">
      <dgm:prSet phldrT="[Metin]"/>
      <dgm:spPr/>
      <dgm:t>
        <a:bodyPr/>
        <a:lstStyle/>
        <a:p>
          <a:r>
            <a:rPr lang="tr-TR" dirty="0" smtClean="0"/>
            <a:t>MEHMED</a:t>
          </a:r>
        </a:p>
        <a:p>
          <a:r>
            <a:rPr lang="tr-TR" dirty="0" smtClean="0"/>
            <a:t>RAUF</a:t>
          </a:r>
          <a:endParaRPr lang="tr-TR" dirty="0"/>
        </a:p>
      </dgm:t>
    </dgm:pt>
    <dgm:pt modelId="{02ECD74F-0307-4813-8906-30DF80F2DE22}" type="parTrans" cxnId="{054A2F30-4D60-4C78-BDFB-B9AF4451E140}">
      <dgm:prSet/>
      <dgm:spPr/>
      <dgm:t>
        <a:bodyPr/>
        <a:lstStyle/>
        <a:p>
          <a:endParaRPr lang="tr-TR"/>
        </a:p>
      </dgm:t>
    </dgm:pt>
    <dgm:pt modelId="{6CE49C4B-8073-4CF7-963D-9BE023762EAF}" type="sibTrans" cxnId="{054A2F30-4D60-4C78-BDFB-B9AF4451E140}">
      <dgm:prSet/>
      <dgm:spPr/>
      <dgm:t>
        <a:bodyPr/>
        <a:lstStyle/>
        <a:p>
          <a:endParaRPr lang="tr-TR"/>
        </a:p>
      </dgm:t>
    </dgm:pt>
    <dgm:pt modelId="{CA173561-2D44-4CC8-9139-37BF33C51CFA}">
      <dgm:prSet/>
      <dgm:spPr/>
      <dgm:t>
        <a:bodyPr/>
        <a:lstStyle/>
        <a:p>
          <a:endParaRPr lang="tr-TR" dirty="0"/>
        </a:p>
      </dgm:t>
    </dgm:pt>
    <dgm:pt modelId="{29921AC8-C591-4BC5-A423-E9DECF04700A}" type="parTrans" cxnId="{266C4A92-23F9-4FA9-872A-6C85D765F573}">
      <dgm:prSet/>
      <dgm:spPr/>
      <dgm:t>
        <a:bodyPr/>
        <a:lstStyle/>
        <a:p>
          <a:endParaRPr lang="tr-TR"/>
        </a:p>
      </dgm:t>
    </dgm:pt>
    <dgm:pt modelId="{B2724344-D3D3-4AB2-8879-53AF7C7A1F4E}" type="sibTrans" cxnId="{266C4A92-23F9-4FA9-872A-6C85D765F573}">
      <dgm:prSet/>
      <dgm:spPr/>
      <dgm:t>
        <a:bodyPr/>
        <a:lstStyle/>
        <a:p>
          <a:endParaRPr lang="tr-TR"/>
        </a:p>
      </dgm:t>
    </dgm:pt>
    <dgm:pt modelId="{5CA9604B-BB9E-4950-9DCB-9D343077999A}">
      <dgm:prSet/>
      <dgm:spPr/>
      <dgm:t>
        <a:bodyPr/>
        <a:lstStyle/>
        <a:p>
          <a:endParaRPr lang="tr-TR" dirty="0"/>
        </a:p>
      </dgm:t>
    </dgm:pt>
    <dgm:pt modelId="{931897E6-50A8-4038-AE78-8530AC7264A8}" type="parTrans" cxnId="{0C5EC411-ACB4-4136-830F-92C9879988D9}">
      <dgm:prSet/>
      <dgm:spPr/>
      <dgm:t>
        <a:bodyPr/>
        <a:lstStyle/>
        <a:p>
          <a:endParaRPr lang="tr-TR"/>
        </a:p>
      </dgm:t>
    </dgm:pt>
    <dgm:pt modelId="{BBAC49F5-6FD9-4233-BB81-130C503263FF}" type="sibTrans" cxnId="{0C5EC411-ACB4-4136-830F-92C9879988D9}">
      <dgm:prSet/>
      <dgm:spPr/>
      <dgm:t>
        <a:bodyPr/>
        <a:lstStyle/>
        <a:p>
          <a:endParaRPr lang="tr-TR"/>
        </a:p>
      </dgm:t>
    </dgm:pt>
    <dgm:pt modelId="{EC1C701A-7336-4B2C-AD4D-267C32518C96}" type="pres">
      <dgm:prSet presAssocID="{A8B2D23C-527E-4268-BD9D-C1DC0F5F4973}" presName="Name0" presStyleCnt="0">
        <dgm:presLayoutVars>
          <dgm:dir/>
          <dgm:resizeHandles val="exact"/>
        </dgm:presLayoutVars>
      </dgm:prSet>
      <dgm:spPr/>
    </dgm:pt>
    <dgm:pt modelId="{766DD026-FB18-464E-ADEA-08D0226C8517}" type="pres">
      <dgm:prSet presAssocID="{A8B2D23C-527E-4268-BD9D-C1DC0F5F4973}" presName="bkgdShp" presStyleLbl="alignAccFollowNode1" presStyleIdx="0" presStyleCnt="1" custScaleY="87300"/>
      <dgm:spPr/>
    </dgm:pt>
    <dgm:pt modelId="{1DE212B4-AD4E-4751-B5CC-9B647D945CF6}" type="pres">
      <dgm:prSet presAssocID="{A8B2D23C-527E-4268-BD9D-C1DC0F5F4973}" presName="linComp" presStyleCnt="0"/>
      <dgm:spPr/>
    </dgm:pt>
    <dgm:pt modelId="{CAD6C0D3-7A10-4F3A-8F13-E1FB4076A99B}" type="pres">
      <dgm:prSet presAssocID="{14FF69C2-380A-4749-BB0F-BF025CBFF394}" presName="compNode" presStyleCnt="0"/>
      <dgm:spPr/>
    </dgm:pt>
    <dgm:pt modelId="{07D3A842-E38C-4C68-835A-6CDD16D0D58E}" type="pres">
      <dgm:prSet presAssocID="{14FF69C2-380A-4749-BB0F-BF025CBFF394}" presName="node" presStyleLbl="node1" presStyleIdx="0" presStyleCnt="5" custScaleY="45782" custLinFactNeighborX="-3959" custLinFactNeighborY="10475">
        <dgm:presLayoutVars>
          <dgm:bulletEnabled val="1"/>
        </dgm:presLayoutVars>
      </dgm:prSet>
      <dgm:spPr/>
      <dgm:t>
        <a:bodyPr/>
        <a:lstStyle/>
        <a:p>
          <a:endParaRPr lang="tr-TR"/>
        </a:p>
      </dgm:t>
    </dgm:pt>
    <dgm:pt modelId="{4F99DCC3-F0F0-4BA6-9C86-3C015D792217}" type="pres">
      <dgm:prSet presAssocID="{14FF69C2-380A-4749-BB0F-BF025CBFF394}" presName="invisiNode" presStyleLbl="node1" presStyleIdx="0" presStyleCnt="5"/>
      <dgm:spPr/>
    </dgm:pt>
    <dgm:pt modelId="{F5AEBA1A-E863-4D88-8B7F-6858FA927FF4}" type="pres">
      <dgm:prSet presAssocID="{14FF69C2-380A-4749-BB0F-BF025CBFF394}" presName="imagNode" presStyleLbl="fgImgPlace1" presStyleIdx="0" presStyleCnt="5" custScaleY="227184" custLinFactNeighborX="-3959" custLinFactNeighborY="114"/>
      <dgm:spPr>
        <a:blipFill rotWithShape="0">
          <a:blip xmlns:r="http://schemas.openxmlformats.org/officeDocument/2006/relationships" r:embed="rId1"/>
          <a:stretch>
            <a:fillRect/>
          </a:stretch>
        </a:blipFill>
      </dgm:spPr>
    </dgm:pt>
    <dgm:pt modelId="{6D6E17B4-A294-4AB1-8BAE-DC323B377750}" type="pres">
      <dgm:prSet presAssocID="{5BBA6724-7CFD-4DB0-B5CB-2DB68B4F19A5}" presName="sibTrans" presStyleLbl="sibTrans2D1" presStyleIdx="0" presStyleCnt="0"/>
      <dgm:spPr/>
      <dgm:t>
        <a:bodyPr/>
        <a:lstStyle/>
        <a:p>
          <a:endParaRPr lang="tr-TR"/>
        </a:p>
      </dgm:t>
    </dgm:pt>
    <dgm:pt modelId="{7BE8126E-A326-4F92-873B-E4F0A4B0AA32}" type="pres">
      <dgm:prSet presAssocID="{CA173561-2D44-4CC8-9139-37BF33C51CFA}" presName="compNode" presStyleCnt="0"/>
      <dgm:spPr/>
    </dgm:pt>
    <dgm:pt modelId="{260586C1-EFE7-44A7-8F07-B3210431175D}" type="pres">
      <dgm:prSet presAssocID="{CA173561-2D44-4CC8-9139-37BF33C51CFA}" presName="node" presStyleLbl="node1" presStyleIdx="1" presStyleCnt="5" custScaleY="44070" custLinFactNeighborX="-1681" custLinFactNeighborY="10326">
        <dgm:presLayoutVars>
          <dgm:bulletEnabled val="1"/>
        </dgm:presLayoutVars>
      </dgm:prSet>
      <dgm:spPr/>
      <dgm:t>
        <a:bodyPr/>
        <a:lstStyle/>
        <a:p>
          <a:endParaRPr lang="tr-TR"/>
        </a:p>
      </dgm:t>
    </dgm:pt>
    <dgm:pt modelId="{C85E801D-14D4-4359-84FC-AA9D9620AD32}" type="pres">
      <dgm:prSet presAssocID="{CA173561-2D44-4CC8-9139-37BF33C51CFA}" presName="invisiNode" presStyleLbl="node1" presStyleIdx="1" presStyleCnt="5"/>
      <dgm:spPr/>
    </dgm:pt>
    <dgm:pt modelId="{02737248-F11D-430A-8E9E-C2DC374F24E3}" type="pres">
      <dgm:prSet presAssocID="{CA173561-2D44-4CC8-9139-37BF33C51CFA}" presName="imagNode" presStyleLbl="fgImgPlace1" presStyleIdx="1" presStyleCnt="5" custScaleY="227521" custLinFactNeighborX="-1681" custLinFactNeighborY="1009"/>
      <dgm:spPr>
        <a:blipFill rotWithShape="0">
          <a:blip xmlns:r="http://schemas.openxmlformats.org/officeDocument/2006/relationships" r:embed="rId2"/>
          <a:stretch>
            <a:fillRect/>
          </a:stretch>
        </a:blipFill>
      </dgm:spPr>
    </dgm:pt>
    <dgm:pt modelId="{734A2A9F-5797-4174-80F7-7F7D795FC0D2}" type="pres">
      <dgm:prSet presAssocID="{B2724344-D3D3-4AB2-8879-53AF7C7A1F4E}" presName="sibTrans" presStyleLbl="sibTrans2D1" presStyleIdx="0" presStyleCnt="0"/>
      <dgm:spPr/>
      <dgm:t>
        <a:bodyPr/>
        <a:lstStyle/>
        <a:p>
          <a:endParaRPr lang="tr-TR"/>
        </a:p>
      </dgm:t>
    </dgm:pt>
    <dgm:pt modelId="{28B2C67E-FB5D-474C-B784-D790BE952CBF}" type="pres">
      <dgm:prSet presAssocID="{29621EE0-779C-411C-B53B-5F4D100B311A}" presName="compNode" presStyleCnt="0"/>
      <dgm:spPr/>
    </dgm:pt>
    <dgm:pt modelId="{FACFE245-C79A-450F-BD8C-1B28FA32036D}" type="pres">
      <dgm:prSet presAssocID="{29621EE0-779C-411C-B53B-5F4D100B311A}" presName="node" presStyleLbl="node1" presStyleIdx="2" presStyleCnt="5" custScaleY="42291" custLinFactNeighborX="598" custLinFactNeighborY="10475">
        <dgm:presLayoutVars>
          <dgm:bulletEnabled val="1"/>
        </dgm:presLayoutVars>
      </dgm:prSet>
      <dgm:spPr/>
      <dgm:t>
        <a:bodyPr/>
        <a:lstStyle/>
        <a:p>
          <a:endParaRPr lang="tr-TR"/>
        </a:p>
      </dgm:t>
    </dgm:pt>
    <dgm:pt modelId="{58D8745C-BA94-46B2-82CC-8BE0B3ADB866}" type="pres">
      <dgm:prSet presAssocID="{29621EE0-779C-411C-B53B-5F4D100B311A}" presName="invisiNode" presStyleLbl="node1" presStyleIdx="2" presStyleCnt="5"/>
      <dgm:spPr/>
    </dgm:pt>
    <dgm:pt modelId="{D7EAE640-F5A5-4C3D-A177-57FCC1FA6B80}" type="pres">
      <dgm:prSet presAssocID="{29621EE0-779C-411C-B53B-5F4D100B311A}" presName="imagNode" presStyleLbl="fgImgPlace1" presStyleIdx="2" presStyleCnt="5" custScaleY="225993"/>
      <dgm:spPr>
        <a:blipFill rotWithShape="0">
          <a:blip xmlns:r="http://schemas.openxmlformats.org/officeDocument/2006/relationships" r:embed="rId3"/>
          <a:stretch>
            <a:fillRect/>
          </a:stretch>
        </a:blipFill>
      </dgm:spPr>
    </dgm:pt>
    <dgm:pt modelId="{FBE59E98-76CC-41BF-98EA-F705D6796AC8}" type="pres">
      <dgm:prSet presAssocID="{3A10B50E-8D13-49D7-B3CF-6936317979CF}" presName="sibTrans" presStyleLbl="sibTrans2D1" presStyleIdx="0" presStyleCnt="0"/>
      <dgm:spPr/>
      <dgm:t>
        <a:bodyPr/>
        <a:lstStyle/>
        <a:p>
          <a:endParaRPr lang="tr-TR"/>
        </a:p>
      </dgm:t>
    </dgm:pt>
    <dgm:pt modelId="{E93F539F-CAB8-45CA-A3F4-E4304517298C}" type="pres">
      <dgm:prSet presAssocID="{5CA9604B-BB9E-4950-9DCB-9D343077999A}" presName="compNode" presStyleCnt="0"/>
      <dgm:spPr/>
    </dgm:pt>
    <dgm:pt modelId="{379A2C62-FEBD-4E19-9CD7-2DFD5C7F624C}" type="pres">
      <dgm:prSet presAssocID="{5CA9604B-BB9E-4950-9DCB-9D343077999A}" presName="node" presStyleLbl="node1" presStyleIdx="3" presStyleCnt="5" custScaleY="42291" custLinFactNeighborX="-1615" custLinFactNeighborY="11862">
        <dgm:presLayoutVars>
          <dgm:bulletEnabled val="1"/>
        </dgm:presLayoutVars>
      </dgm:prSet>
      <dgm:spPr/>
      <dgm:t>
        <a:bodyPr/>
        <a:lstStyle/>
        <a:p>
          <a:endParaRPr lang="tr-TR"/>
        </a:p>
      </dgm:t>
    </dgm:pt>
    <dgm:pt modelId="{4C57C205-F3F5-4C28-A97A-038130C6C58E}" type="pres">
      <dgm:prSet presAssocID="{5CA9604B-BB9E-4950-9DCB-9D343077999A}" presName="invisiNode" presStyleLbl="node1" presStyleIdx="3" presStyleCnt="5"/>
      <dgm:spPr/>
    </dgm:pt>
    <dgm:pt modelId="{BB1A5774-D5EF-4E8D-A86E-6D11F5213807}" type="pres">
      <dgm:prSet presAssocID="{5CA9604B-BB9E-4950-9DCB-9D343077999A}" presName="imagNode" presStyleLbl="fgImgPlace1" presStyleIdx="3" presStyleCnt="5" custScaleY="228622" custLinFactNeighborX="-1615" custLinFactNeighborY="-1713"/>
      <dgm:spPr>
        <a:blipFill rotWithShape="0">
          <a:blip xmlns:r="http://schemas.openxmlformats.org/officeDocument/2006/relationships" r:embed="rId4"/>
          <a:stretch>
            <a:fillRect/>
          </a:stretch>
        </a:blipFill>
      </dgm:spPr>
    </dgm:pt>
    <dgm:pt modelId="{B32042AE-426A-48FF-9DCA-EA9E7817996B}" type="pres">
      <dgm:prSet presAssocID="{BBAC49F5-6FD9-4233-BB81-130C503263FF}" presName="sibTrans" presStyleLbl="sibTrans2D1" presStyleIdx="0" presStyleCnt="0"/>
      <dgm:spPr/>
      <dgm:t>
        <a:bodyPr/>
        <a:lstStyle/>
        <a:p>
          <a:endParaRPr lang="tr-TR"/>
        </a:p>
      </dgm:t>
    </dgm:pt>
    <dgm:pt modelId="{30408F00-9B09-492A-97B7-6FAC8552252C}" type="pres">
      <dgm:prSet presAssocID="{7FC5063E-6A9A-4AB3-88E7-DD963E46F55B}" presName="compNode" presStyleCnt="0"/>
      <dgm:spPr/>
    </dgm:pt>
    <dgm:pt modelId="{867C087E-47A3-456B-BA5E-17DBC28F5D23}" type="pres">
      <dgm:prSet presAssocID="{7FC5063E-6A9A-4AB3-88E7-DD963E46F55B}" presName="node" presStyleLbl="node1" presStyleIdx="4" presStyleCnt="5" custScaleY="48304" custLinFactNeighborX="663" custLinFactNeighborY="10581">
        <dgm:presLayoutVars>
          <dgm:bulletEnabled val="1"/>
        </dgm:presLayoutVars>
      </dgm:prSet>
      <dgm:spPr/>
      <dgm:t>
        <a:bodyPr/>
        <a:lstStyle/>
        <a:p>
          <a:endParaRPr lang="tr-TR"/>
        </a:p>
      </dgm:t>
    </dgm:pt>
    <dgm:pt modelId="{4963CFF7-6EFF-4FC2-B5FF-17DE527FD5DE}" type="pres">
      <dgm:prSet presAssocID="{7FC5063E-6A9A-4AB3-88E7-DD963E46F55B}" presName="invisiNode" presStyleLbl="node1" presStyleIdx="4" presStyleCnt="5"/>
      <dgm:spPr/>
    </dgm:pt>
    <dgm:pt modelId="{808730F5-F41C-45B7-9CD0-E9769C2F689B}" type="pres">
      <dgm:prSet presAssocID="{7FC5063E-6A9A-4AB3-88E7-DD963E46F55B}" presName="imagNode" presStyleLbl="fgImgPlace1" presStyleIdx="4" presStyleCnt="5" custScaleY="240755"/>
      <dgm:spPr>
        <a:blipFill rotWithShape="0">
          <a:blip xmlns:r="http://schemas.openxmlformats.org/officeDocument/2006/relationships" r:embed="rId5"/>
          <a:stretch>
            <a:fillRect/>
          </a:stretch>
        </a:blipFill>
      </dgm:spPr>
    </dgm:pt>
  </dgm:ptLst>
  <dgm:cxnLst>
    <dgm:cxn modelId="{054A2F30-4D60-4C78-BDFB-B9AF4451E140}" srcId="{A8B2D23C-527E-4268-BD9D-C1DC0F5F4973}" destId="{7FC5063E-6A9A-4AB3-88E7-DD963E46F55B}" srcOrd="4" destOrd="0" parTransId="{02ECD74F-0307-4813-8906-30DF80F2DE22}" sibTransId="{6CE49C4B-8073-4CF7-963D-9BE023762EAF}"/>
    <dgm:cxn modelId="{0C5EC411-ACB4-4136-830F-92C9879988D9}" srcId="{A8B2D23C-527E-4268-BD9D-C1DC0F5F4973}" destId="{5CA9604B-BB9E-4950-9DCB-9D343077999A}" srcOrd="3" destOrd="0" parTransId="{931897E6-50A8-4038-AE78-8530AC7264A8}" sibTransId="{BBAC49F5-6FD9-4233-BB81-130C503263FF}"/>
    <dgm:cxn modelId="{B36020E5-2273-43FA-8D30-F18265EFD4A0}" type="presOf" srcId="{CA173561-2D44-4CC8-9139-37BF33C51CFA}" destId="{260586C1-EFE7-44A7-8F07-B3210431175D}" srcOrd="0" destOrd="0" presId="urn:microsoft.com/office/officeart/2005/8/layout/pList2"/>
    <dgm:cxn modelId="{D4C7E567-1928-4C3D-BD8C-84D4A042ECDA}" type="presOf" srcId="{BBAC49F5-6FD9-4233-BB81-130C503263FF}" destId="{B32042AE-426A-48FF-9DCA-EA9E7817996B}" srcOrd="0" destOrd="0" presId="urn:microsoft.com/office/officeart/2005/8/layout/pList2"/>
    <dgm:cxn modelId="{B1165F93-B1E4-49E0-8759-D3C98DC11CEE}" type="presOf" srcId="{B2724344-D3D3-4AB2-8879-53AF7C7A1F4E}" destId="{734A2A9F-5797-4174-80F7-7F7D795FC0D2}" srcOrd="0" destOrd="0" presId="urn:microsoft.com/office/officeart/2005/8/layout/pList2"/>
    <dgm:cxn modelId="{BCE5D197-2128-4F3F-9BA1-CAE44C9091B5}" type="presOf" srcId="{A8B2D23C-527E-4268-BD9D-C1DC0F5F4973}" destId="{EC1C701A-7336-4B2C-AD4D-267C32518C96}" srcOrd="0" destOrd="0" presId="urn:microsoft.com/office/officeart/2005/8/layout/pList2"/>
    <dgm:cxn modelId="{3A7D8D1C-1D5B-416A-8D06-7813B61EA6A6}" type="presOf" srcId="{3A10B50E-8D13-49D7-B3CF-6936317979CF}" destId="{FBE59E98-76CC-41BF-98EA-F705D6796AC8}" srcOrd="0" destOrd="0" presId="urn:microsoft.com/office/officeart/2005/8/layout/pList2"/>
    <dgm:cxn modelId="{D6F633EA-D722-43FF-ADA1-AD8024C0981E}" type="presOf" srcId="{29621EE0-779C-411C-B53B-5F4D100B311A}" destId="{FACFE245-C79A-450F-BD8C-1B28FA32036D}" srcOrd="0" destOrd="0" presId="urn:microsoft.com/office/officeart/2005/8/layout/pList2"/>
    <dgm:cxn modelId="{AA8A9FF9-CF73-49A2-B1F8-1188A8B54E48}" type="presOf" srcId="{5CA9604B-BB9E-4950-9DCB-9D343077999A}" destId="{379A2C62-FEBD-4E19-9CD7-2DFD5C7F624C}" srcOrd="0" destOrd="0" presId="urn:microsoft.com/office/officeart/2005/8/layout/pList2"/>
    <dgm:cxn modelId="{59A5D7FF-91F0-4BCC-B53F-EC3B31F63EDB}" srcId="{A8B2D23C-527E-4268-BD9D-C1DC0F5F4973}" destId="{14FF69C2-380A-4749-BB0F-BF025CBFF394}" srcOrd="0" destOrd="0" parTransId="{B37B62DA-94BA-487D-9E09-82AFD2E994B5}" sibTransId="{5BBA6724-7CFD-4DB0-B5CB-2DB68B4F19A5}"/>
    <dgm:cxn modelId="{266C4A92-23F9-4FA9-872A-6C85D765F573}" srcId="{A8B2D23C-527E-4268-BD9D-C1DC0F5F4973}" destId="{CA173561-2D44-4CC8-9139-37BF33C51CFA}" srcOrd="1" destOrd="0" parTransId="{29921AC8-C591-4BC5-A423-E9DECF04700A}" sibTransId="{B2724344-D3D3-4AB2-8879-53AF7C7A1F4E}"/>
    <dgm:cxn modelId="{BF0E6637-C6F2-488D-83EC-0354791CF840}" type="presOf" srcId="{5BBA6724-7CFD-4DB0-B5CB-2DB68B4F19A5}" destId="{6D6E17B4-A294-4AB1-8BAE-DC323B377750}" srcOrd="0" destOrd="0" presId="urn:microsoft.com/office/officeart/2005/8/layout/pList2"/>
    <dgm:cxn modelId="{5D675946-CE86-4941-A8EF-73AEABAFB074}" srcId="{A8B2D23C-527E-4268-BD9D-C1DC0F5F4973}" destId="{29621EE0-779C-411C-B53B-5F4D100B311A}" srcOrd="2" destOrd="0" parTransId="{5429B011-683A-42B4-9157-D12EB86F2238}" sibTransId="{3A10B50E-8D13-49D7-B3CF-6936317979CF}"/>
    <dgm:cxn modelId="{EDC5D05B-EAA8-4E53-BF68-7B4916E9F8D7}" type="presOf" srcId="{7FC5063E-6A9A-4AB3-88E7-DD963E46F55B}" destId="{867C087E-47A3-456B-BA5E-17DBC28F5D23}" srcOrd="0" destOrd="0" presId="urn:microsoft.com/office/officeart/2005/8/layout/pList2"/>
    <dgm:cxn modelId="{4F1D1936-244D-49CF-85F5-646967E7F8B8}" type="presOf" srcId="{14FF69C2-380A-4749-BB0F-BF025CBFF394}" destId="{07D3A842-E38C-4C68-835A-6CDD16D0D58E}" srcOrd="0" destOrd="0" presId="urn:microsoft.com/office/officeart/2005/8/layout/pList2"/>
    <dgm:cxn modelId="{D3037643-D9DE-44E4-A21D-DF7530468D4A}" type="presParOf" srcId="{EC1C701A-7336-4B2C-AD4D-267C32518C96}" destId="{766DD026-FB18-464E-ADEA-08D0226C8517}" srcOrd="0" destOrd="0" presId="urn:microsoft.com/office/officeart/2005/8/layout/pList2"/>
    <dgm:cxn modelId="{C0448B9F-6AC7-4CE2-A8DA-A058E0249B3F}" type="presParOf" srcId="{EC1C701A-7336-4B2C-AD4D-267C32518C96}" destId="{1DE212B4-AD4E-4751-B5CC-9B647D945CF6}" srcOrd="1" destOrd="0" presId="urn:microsoft.com/office/officeart/2005/8/layout/pList2"/>
    <dgm:cxn modelId="{953EECDD-5305-4D58-B0A1-17D81CA0259C}" type="presParOf" srcId="{1DE212B4-AD4E-4751-B5CC-9B647D945CF6}" destId="{CAD6C0D3-7A10-4F3A-8F13-E1FB4076A99B}" srcOrd="0" destOrd="0" presId="urn:microsoft.com/office/officeart/2005/8/layout/pList2"/>
    <dgm:cxn modelId="{05E873B3-9278-455C-83E5-F75407BEA2C6}" type="presParOf" srcId="{CAD6C0D3-7A10-4F3A-8F13-E1FB4076A99B}" destId="{07D3A842-E38C-4C68-835A-6CDD16D0D58E}" srcOrd="0" destOrd="0" presId="urn:microsoft.com/office/officeart/2005/8/layout/pList2"/>
    <dgm:cxn modelId="{D88886D9-830B-401E-A05A-9346FCB266DB}" type="presParOf" srcId="{CAD6C0D3-7A10-4F3A-8F13-E1FB4076A99B}" destId="{4F99DCC3-F0F0-4BA6-9C86-3C015D792217}" srcOrd="1" destOrd="0" presId="urn:microsoft.com/office/officeart/2005/8/layout/pList2"/>
    <dgm:cxn modelId="{4417179D-28C9-40AD-B727-24CC6AA4DD51}" type="presParOf" srcId="{CAD6C0D3-7A10-4F3A-8F13-E1FB4076A99B}" destId="{F5AEBA1A-E863-4D88-8B7F-6858FA927FF4}" srcOrd="2" destOrd="0" presId="urn:microsoft.com/office/officeart/2005/8/layout/pList2"/>
    <dgm:cxn modelId="{05B5991A-809C-45F0-B0C6-0E2DC70E6A99}" type="presParOf" srcId="{1DE212B4-AD4E-4751-B5CC-9B647D945CF6}" destId="{6D6E17B4-A294-4AB1-8BAE-DC323B377750}" srcOrd="1" destOrd="0" presId="urn:microsoft.com/office/officeart/2005/8/layout/pList2"/>
    <dgm:cxn modelId="{663E3E6F-966D-41BD-9F5C-3F43B7E85484}" type="presParOf" srcId="{1DE212B4-AD4E-4751-B5CC-9B647D945CF6}" destId="{7BE8126E-A326-4F92-873B-E4F0A4B0AA32}" srcOrd="2" destOrd="0" presId="urn:microsoft.com/office/officeart/2005/8/layout/pList2"/>
    <dgm:cxn modelId="{A5D9560A-5D15-40A9-A1D0-70F5C5B3AE46}" type="presParOf" srcId="{7BE8126E-A326-4F92-873B-E4F0A4B0AA32}" destId="{260586C1-EFE7-44A7-8F07-B3210431175D}" srcOrd="0" destOrd="0" presId="urn:microsoft.com/office/officeart/2005/8/layout/pList2"/>
    <dgm:cxn modelId="{7CB45997-A3A0-4E58-A44D-C65660B2D11A}" type="presParOf" srcId="{7BE8126E-A326-4F92-873B-E4F0A4B0AA32}" destId="{C85E801D-14D4-4359-84FC-AA9D9620AD32}" srcOrd="1" destOrd="0" presId="urn:microsoft.com/office/officeart/2005/8/layout/pList2"/>
    <dgm:cxn modelId="{EB55FD46-A21E-43C7-ABAC-B103AC075D9E}" type="presParOf" srcId="{7BE8126E-A326-4F92-873B-E4F0A4B0AA32}" destId="{02737248-F11D-430A-8E9E-C2DC374F24E3}" srcOrd="2" destOrd="0" presId="urn:microsoft.com/office/officeart/2005/8/layout/pList2"/>
    <dgm:cxn modelId="{03DF1B5C-B49F-40CF-A7FC-E8E32979FB54}" type="presParOf" srcId="{1DE212B4-AD4E-4751-B5CC-9B647D945CF6}" destId="{734A2A9F-5797-4174-80F7-7F7D795FC0D2}" srcOrd="3" destOrd="0" presId="urn:microsoft.com/office/officeart/2005/8/layout/pList2"/>
    <dgm:cxn modelId="{43D86DA7-8C8A-4243-B08A-6B5A8E87216D}" type="presParOf" srcId="{1DE212B4-AD4E-4751-B5CC-9B647D945CF6}" destId="{28B2C67E-FB5D-474C-B784-D790BE952CBF}" srcOrd="4" destOrd="0" presId="urn:microsoft.com/office/officeart/2005/8/layout/pList2"/>
    <dgm:cxn modelId="{1A9D3655-725B-427F-A9C6-1F42B3BEFFD0}" type="presParOf" srcId="{28B2C67E-FB5D-474C-B784-D790BE952CBF}" destId="{FACFE245-C79A-450F-BD8C-1B28FA32036D}" srcOrd="0" destOrd="0" presId="urn:microsoft.com/office/officeart/2005/8/layout/pList2"/>
    <dgm:cxn modelId="{F3A8C74C-E9D1-42C0-8C91-6FF8B4B63E3C}" type="presParOf" srcId="{28B2C67E-FB5D-474C-B784-D790BE952CBF}" destId="{58D8745C-BA94-46B2-82CC-8BE0B3ADB866}" srcOrd="1" destOrd="0" presId="urn:microsoft.com/office/officeart/2005/8/layout/pList2"/>
    <dgm:cxn modelId="{83661812-0143-4E16-9650-6D162B06D493}" type="presParOf" srcId="{28B2C67E-FB5D-474C-B784-D790BE952CBF}" destId="{D7EAE640-F5A5-4C3D-A177-57FCC1FA6B80}" srcOrd="2" destOrd="0" presId="urn:microsoft.com/office/officeart/2005/8/layout/pList2"/>
    <dgm:cxn modelId="{5BFD1C2F-B0F2-43E8-9CE5-5DDF5376C3C7}" type="presParOf" srcId="{1DE212B4-AD4E-4751-B5CC-9B647D945CF6}" destId="{FBE59E98-76CC-41BF-98EA-F705D6796AC8}" srcOrd="5" destOrd="0" presId="urn:microsoft.com/office/officeart/2005/8/layout/pList2"/>
    <dgm:cxn modelId="{07EA443E-61D6-4AC7-ACC4-C1762A0A2B5A}" type="presParOf" srcId="{1DE212B4-AD4E-4751-B5CC-9B647D945CF6}" destId="{E93F539F-CAB8-45CA-A3F4-E4304517298C}" srcOrd="6" destOrd="0" presId="urn:microsoft.com/office/officeart/2005/8/layout/pList2"/>
    <dgm:cxn modelId="{22DE9124-0E4C-4E01-B2D9-AD8B20BBDD7D}" type="presParOf" srcId="{E93F539F-CAB8-45CA-A3F4-E4304517298C}" destId="{379A2C62-FEBD-4E19-9CD7-2DFD5C7F624C}" srcOrd="0" destOrd="0" presId="urn:microsoft.com/office/officeart/2005/8/layout/pList2"/>
    <dgm:cxn modelId="{B73DDED4-50D8-44FA-B027-69E1D1534535}" type="presParOf" srcId="{E93F539F-CAB8-45CA-A3F4-E4304517298C}" destId="{4C57C205-F3F5-4C28-A97A-038130C6C58E}" srcOrd="1" destOrd="0" presId="urn:microsoft.com/office/officeart/2005/8/layout/pList2"/>
    <dgm:cxn modelId="{2424E4A7-2BD2-4366-A8AC-517B0C18C728}" type="presParOf" srcId="{E93F539F-CAB8-45CA-A3F4-E4304517298C}" destId="{BB1A5774-D5EF-4E8D-A86E-6D11F5213807}" srcOrd="2" destOrd="0" presId="urn:microsoft.com/office/officeart/2005/8/layout/pList2"/>
    <dgm:cxn modelId="{25B649A8-0345-4E29-AD6D-38E86D6CEAF0}" type="presParOf" srcId="{1DE212B4-AD4E-4751-B5CC-9B647D945CF6}" destId="{B32042AE-426A-48FF-9DCA-EA9E7817996B}" srcOrd="7" destOrd="0" presId="urn:microsoft.com/office/officeart/2005/8/layout/pList2"/>
    <dgm:cxn modelId="{0BBE5A78-027E-4989-92AF-8ACA4D85FD5E}" type="presParOf" srcId="{1DE212B4-AD4E-4751-B5CC-9B647D945CF6}" destId="{30408F00-9B09-492A-97B7-6FAC8552252C}" srcOrd="8" destOrd="0" presId="urn:microsoft.com/office/officeart/2005/8/layout/pList2"/>
    <dgm:cxn modelId="{B74973B2-8842-4FBE-856D-3C2CB4C6793A}" type="presParOf" srcId="{30408F00-9B09-492A-97B7-6FAC8552252C}" destId="{867C087E-47A3-456B-BA5E-17DBC28F5D23}" srcOrd="0" destOrd="0" presId="urn:microsoft.com/office/officeart/2005/8/layout/pList2"/>
    <dgm:cxn modelId="{126ED6C7-EA0E-4521-9B6D-BC1B1CC3A1E6}" type="presParOf" srcId="{30408F00-9B09-492A-97B7-6FAC8552252C}" destId="{4963CFF7-6EFF-4FC2-B5FF-17DE527FD5DE}" srcOrd="1" destOrd="0" presId="urn:microsoft.com/office/officeart/2005/8/layout/pList2"/>
    <dgm:cxn modelId="{F3AB5259-3AF3-4547-8B25-3748C321B21A}" type="presParOf" srcId="{30408F00-9B09-492A-97B7-6FAC8552252C}" destId="{808730F5-F41C-45B7-9CD0-E9769C2F689B}" srcOrd="2" destOrd="0" presId="urn:microsoft.com/office/officeart/2005/8/layout/pList2"/>
  </dgm:cxnLst>
  <dgm:bg/>
  <dgm:whole/>
</dgm:dataModel>
</file>

<file path=ppt/diagrams/data7.xml><?xml version="1.0" encoding="utf-8"?>
<dgm:dataModel xmlns:dgm="http://schemas.openxmlformats.org/drawingml/2006/diagram" xmlns:a="http://schemas.openxmlformats.org/drawingml/2006/main">
  <dgm:ptLst>
    <dgm:pt modelId="{3D890056-C265-47F9-B355-80AF021CC201}"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tr-TR"/>
        </a:p>
      </dgm:t>
    </dgm:pt>
    <dgm:pt modelId="{B31FC77A-392E-4892-8696-8F23516CAE82}">
      <dgm:prSet phldrT="[Metin]"/>
      <dgm:spPr/>
      <dgm:t>
        <a:bodyPr/>
        <a:lstStyle/>
        <a:p>
          <a:r>
            <a:rPr lang="tr-TR" dirty="0" smtClean="0"/>
            <a:t>TANZİMAT </a:t>
          </a:r>
        </a:p>
        <a:p>
          <a:r>
            <a:rPr lang="tr-TR" dirty="0" smtClean="0"/>
            <a:t>EDEBİYATI</a:t>
          </a:r>
        </a:p>
      </dgm:t>
    </dgm:pt>
    <dgm:pt modelId="{66D08E46-F76E-4EC4-AD83-C399727264F9}" type="parTrans" cxnId="{111A19B6-3938-4BE2-AB88-88FF2CF35BBD}">
      <dgm:prSet/>
      <dgm:spPr/>
      <dgm:t>
        <a:bodyPr/>
        <a:lstStyle/>
        <a:p>
          <a:endParaRPr lang="tr-TR"/>
        </a:p>
      </dgm:t>
    </dgm:pt>
    <dgm:pt modelId="{86297B1D-01F7-4AA8-A342-9CBE14D91371}" type="sibTrans" cxnId="{111A19B6-3938-4BE2-AB88-88FF2CF35BBD}">
      <dgm:prSet/>
      <dgm:spPr/>
      <dgm:t>
        <a:bodyPr/>
        <a:lstStyle/>
        <a:p>
          <a:endParaRPr lang="tr-TR"/>
        </a:p>
      </dgm:t>
    </dgm:pt>
    <dgm:pt modelId="{82BAF8A8-4455-4FD4-A4E3-486B23ABE399}" type="asst">
      <dgm:prSet phldrT="[Metin]"/>
      <dgm:spPr/>
      <dgm:t>
        <a:bodyPr/>
        <a:lstStyle/>
        <a:p>
          <a:r>
            <a:rPr lang="tr-TR" dirty="0" smtClean="0"/>
            <a:t>1)TANZİMAT</a:t>
          </a:r>
        </a:p>
        <a:p>
          <a:r>
            <a:rPr lang="tr-TR" dirty="0" smtClean="0"/>
            <a:t>BİRİNCİ</a:t>
          </a:r>
        </a:p>
        <a:p>
          <a:r>
            <a:rPr lang="tr-TR" dirty="0" smtClean="0"/>
            <a:t>DÖNEM</a:t>
          </a:r>
          <a:endParaRPr lang="tr-TR" dirty="0"/>
        </a:p>
      </dgm:t>
    </dgm:pt>
    <dgm:pt modelId="{E18263D3-D4F3-45BD-B46F-77AE016C3C4A}" type="parTrans" cxnId="{D6328C70-17CD-450A-8EF8-15E30CAC82AA}">
      <dgm:prSet/>
      <dgm:spPr/>
      <dgm:t>
        <a:bodyPr/>
        <a:lstStyle/>
        <a:p>
          <a:endParaRPr lang="tr-TR"/>
        </a:p>
      </dgm:t>
    </dgm:pt>
    <dgm:pt modelId="{0C4933A0-F46B-4172-828E-C542A584706E}" type="sibTrans" cxnId="{D6328C70-17CD-450A-8EF8-15E30CAC82AA}">
      <dgm:prSet/>
      <dgm:spPr/>
      <dgm:t>
        <a:bodyPr/>
        <a:lstStyle/>
        <a:p>
          <a:endParaRPr lang="tr-TR"/>
        </a:p>
      </dgm:t>
    </dgm:pt>
    <dgm:pt modelId="{4F8849AC-A1EF-4AAD-89F4-E1AA19869D6D}">
      <dgm:prSet phldrT="[Metin]"/>
      <dgm:spPr/>
      <dgm:t>
        <a:bodyPr/>
        <a:lstStyle/>
        <a:p>
          <a:r>
            <a:rPr lang="tr-TR" dirty="0" smtClean="0"/>
            <a:t>2)TANZİMAT</a:t>
          </a:r>
        </a:p>
        <a:p>
          <a:r>
            <a:rPr lang="tr-TR" dirty="0" smtClean="0"/>
            <a:t>İKİNCİ</a:t>
          </a:r>
        </a:p>
        <a:p>
          <a:r>
            <a:rPr lang="tr-TR" dirty="0" smtClean="0"/>
            <a:t>DÖNEM</a:t>
          </a:r>
          <a:endParaRPr lang="tr-TR" dirty="0"/>
        </a:p>
      </dgm:t>
    </dgm:pt>
    <dgm:pt modelId="{8382FEE1-C7CD-46EA-BDC0-D37FDFEF35FD}" type="parTrans" cxnId="{368425C1-360E-43D1-8D3E-54E36737D9D1}">
      <dgm:prSet/>
      <dgm:spPr/>
      <dgm:t>
        <a:bodyPr/>
        <a:lstStyle/>
        <a:p>
          <a:endParaRPr lang="tr-TR"/>
        </a:p>
      </dgm:t>
    </dgm:pt>
    <dgm:pt modelId="{174956AB-E976-4298-B479-4F836B3653DF}" type="sibTrans" cxnId="{368425C1-360E-43D1-8D3E-54E36737D9D1}">
      <dgm:prSet/>
      <dgm:spPr/>
      <dgm:t>
        <a:bodyPr/>
        <a:lstStyle/>
        <a:p>
          <a:endParaRPr lang="tr-TR"/>
        </a:p>
      </dgm:t>
    </dgm:pt>
    <dgm:pt modelId="{81CA0C16-0EDC-4E18-BBE8-678BD51168D0}" type="pres">
      <dgm:prSet presAssocID="{3D890056-C265-47F9-B355-80AF021CC201}" presName="hierChild1" presStyleCnt="0">
        <dgm:presLayoutVars>
          <dgm:orgChart val="1"/>
          <dgm:chPref val="1"/>
          <dgm:dir/>
          <dgm:animOne val="branch"/>
          <dgm:animLvl val="lvl"/>
          <dgm:resizeHandles/>
        </dgm:presLayoutVars>
      </dgm:prSet>
      <dgm:spPr/>
      <dgm:t>
        <a:bodyPr/>
        <a:lstStyle/>
        <a:p>
          <a:endParaRPr lang="tr-TR"/>
        </a:p>
      </dgm:t>
    </dgm:pt>
    <dgm:pt modelId="{3AED4DE1-3180-4294-BE98-20058DA55E88}" type="pres">
      <dgm:prSet presAssocID="{B31FC77A-392E-4892-8696-8F23516CAE82}" presName="hierRoot1" presStyleCnt="0">
        <dgm:presLayoutVars>
          <dgm:hierBranch val="init"/>
        </dgm:presLayoutVars>
      </dgm:prSet>
      <dgm:spPr/>
    </dgm:pt>
    <dgm:pt modelId="{D51E1EB5-608C-4106-BAD5-A799AA8469A0}" type="pres">
      <dgm:prSet presAssocID="{B31FC77A-392E-4892-8696-8F23516CAE82}" presName="rootComposite1" presStyleCnt="0"/>
      <dgm:spPr/>
    </dgm:pt>
    <dgm:pt modelId="{C449FCB9-546E-479E-9D01-21D451C2119A}" type="pres">
      <dgm:prSet presAssocID="{B31FC77A-392E-4892-8696-8F23516CAE82}" presName="rootText1" presStyleLbl="node0" presStyleIdx="0" presStyleCnt="1" custLinFactNeighborX="-13130" custLinFactNeighborY="4834">
        <dgm:presLayoutVars>
          <dgm:chPref val="3"/>
        </dgm:presLayoutVars>
      </dgm:prSet>
      <dgm:spPr/>
      <dgm:t>
        <a:bodyPr/>
        <a:lstStyle/>
        <a:p>
          <a:endParaRPr lang="tr-TR"/>
        </a:p>
      </dgm:t>
    </dgm:pt>
    <dgm:pt modelId="{DA2E1FE3-5312-4CBB-AB8C-DDDA918B0DDA}" type="pres">
      <dgm:prSet presAssocID="{B31FC77A-392E-4892-8696-8F23516CAE82}" presName="rootConnector1" presStyleLbl="node1" presStyleIdx="0" presStyleCnt="0"/>
      <dgm:spPr/>
      <dgm:t>
        <a:bodyPr/>
        <a:lstStyle/>
        <a:p>
          <a:endParaRPr lang="tr-TR"/>
        </a:p>
      </dgm:t>
    </dgm:pt>
    <dgm:pt modelId="{31089A7A-3EFE-484F-94E1-BE8B151035D1}" type="pres">
      <dgm:prSet presAssocID="{B31FC77A-392E-4892-8696-8F23516CAE82}" presName="hierChild2" presStyleCnt="0"/>
      <dgm:spPr/>
    </dgm:pt>
    <dgm:pt modelId="{4131376B-F82A-4D4E-A74F-78A91EAFB986}" type="pres">
      <dgm:prSet presAssocID="{8382FEE1-C7CD-46EA-BDC0-D37FDFEF35FD}" presName="Name37" presStyleLbl="parChTrans1D2" presStyleIdx="0" presStyleCnt="2"/>
      <dgm:spPr/>
      <dgm:t>
        <a:bodyPr/>
        <a:lstStyle/>
        <a:p>
          <a:endParaRPr lang="tr-TR"/>
        </a:p>
      </dgm:t>
    </dgm:pt>
    <dgm:pt modelId="{48074FDD-46AE-4FD3-A659-86F8F150692B}" type="pres">
      <dgm:prSet presAssocID="{4F8849AC-A1EF-4AAD-89F4-E1AA19869D6D}" presName="hierRoot2" presStyleCnt="0">
        <dgm:presLayoutVars>
          <dgm:hierBranch val="init"/>
        </dgm:presLayoutVars>
      </dgm:prSet>
      <dgm:spPr/>
    </dgm:pt>
    <dgm:pt modelId="{DB674D6D-F5E1-44A6-8B9E-E82A23909072}" type="pres">
      <dgm:prSet presAssocID="{4F8849AC-A1EF-4AAD-89F4-E1AA19869D6D}" presName="rootComposite" presStyleCnt="0"/>
      <dgm:spPr/>
    </dgm:pt>
    <dgm:pt modelId="{7BC841C3-5AA7-428E-AB19-2000543C3B6C}" type="pres">
      <dgm:prSet presAssocID="{4F8849AC-A1EF-4AAD-89F4-E1AA19869D6D}" presName="rootText" presStyleLbl="node2" presStyleIdx="0" presStyleCnt="1" custLinFactY="-42586" custLinFactNeighborX="42513" custLinFactNeighborY="-100000">
        <dgm:presLayoutVars>
          <dgm:chPref val="3"/>
        </dgm:presLayoutVars>
      </dgm:prSet>
      <dgm:spPr/>
      <dgm:t>
        <a:bodyPr/>
        <a:lstStyle/>
        <a:p>
          <a:endParaRPr lang="tr-TR"/>
        </a:p>
      </dgm:t>
    </dgm:pt>
    <dgm:pt modelId="{BF43614F-9CF3-48B2-9B92-55E9F64D075C}" type="pres">
      <dgm:prSet presAssocID="{4F8849AC-A1EF-4AAD-89F4-E1AA19869D6D}" presName="rootConnector" presStyleLbl="node2" presStyleIdx="0" presStyleCnt="1"/>
      <dgm:spPr/>
      <dgm:t>
        <a:bodyPr/>
        <a:lstStyle/>
        <a:p>
          <a:endParaRPr lang="tr-TR"/>
        </a:p>
      </dgm:t>
    </dgm:pt>
    <dgm:pt modelId="{D0098780-A683-4D3C-BDDF-D97B4BA26DC0}" type="pres">
      <dgm:prSet presAssocID="{4F8849AC-A1EF-4AAD-89F4-E1AA19869D6D}" presName="hierChild4" presStyleCnt="0"/>
      <dgm:spPr/>
    </dgm:pt>
    <dgm:pt modelId="{DAE9C8D5-0408-48F7-92F3-6FBAC1FE16E9}" type="pres">
      <dgm:prSet presAssocID="{4F8849AC-A1EF-4AAD-89F4-E1AA19869D6D}" presName="hierChild5" presStyleCnt="0"/>
      <dgm:spPr/>
    </dgm:pt>
    <dgm:pt modelId="{BFF5FBA5-DF0A-4611-8134-AA1A653C578B}" type="pres">
      <dgm:prSet presAssocID="{B31FC77A-392E-4892-8696-8F23516CAE82}" presName="hierChild3" presStyleCnt="0"/>
      <dgm:spPr/>
    </dgm:pt>
    <dgm:pt modelId="{5A8BC917-01D8-4AA0-B2E7-6C9D2689F84E}" type="pres">
      <dgm:prSet presAssocID="{E18263D3-D4F3-45BD-B46F-77AE016C3C4A}" presName="Name111" presStyleLbl="parChTrans1D2" presStyleIdx="1" presStyleCnt="2"/>
      <dgm:spPr/>
      <dgm:t>
        <a:bodyPr/>
        <a:lstStyle/>
        <a:p>
          <a:endParaRPr lang="tr-TR"/>
        </a:p>
      </dgm:t>
    </dgm:pt>
    <dgm:pt modelId="{C696A59C-2A70-4C4F-8259-B024890A2F98}" type="pres">
      <dgm:prSet presAssocID="{82BAF8A8-4455-4FD4-A4E3-486B23ABE399}" presName="hierRoot3" presStyleCnt="0">
        <dgm:presLayoutVars>
          <dgm:hierBranch val="init"/>
        </dgm:presLayoutVars>
      </dgm:prSet>
      <dgm:spPr/>
    </dgm:pt>
    <dgm:pt modelId="{BC6C5964-B0D8-4FD0-A7FC-E6C790A3E788}" type="pres">
      <dgm:prSet presAssocID="{82BAF8A8-4455-4FD4-A4E3-486B23ABE399}" presName="rootComposite3" presStyleCnt="0"/>
      <dgm:spPr/>
    </dgm:pt>
    <dgm:pt modelId="{720F7BCA-389C-470F-8786-1541315E2B11}" type="pres">
      <dgm:prSet presAssocID="{82BAF8A8-4455-4FD4-A4E3-486B23ABE399}" presName="rootText3" presStyleLbl="asst1" presStyleIdx="0" presStyleCnt="1" custLinFactNeighborX="-23449" custLinFactNeighborY="-586">
        <dgm:presLayoutVars>
          <dgm:chPref val="3"/>
        </dgm:presLayoutVars>
      </dgm:prSet>
      <dgm:spPr/>
      <dgm:t>
        <a:bodyPr/>
        <a:lstStyle/>
        <a:p>
          <a:endParaRPr lang="tr-TR"/>
        </a:p>
      </dgm:t>
    </dgm:pt>
    <dgm:pt modelId="{A0441447-901E-48E7-8864-ACCD39A28758}" type="pres">
      <dgm:prSet presAssocID="{82BAF8A8-4455-4FD4-A4E3-486B23ABE399}" presName="rootConnector3" presStyleLbl="asst1" presStyleIdx="0" presStyleCnt="1"/>
      <dgm:spPr/>
      <dgm:t>
        <a:bodyPr/>
        <a:lstStyle/>
        <a:p>
          <a:endParaRPr lang="tr-TR"/>
        </a:p>
      </dgm:t>
    </dgm:pt>
    <dgm:pt modelId="{693DDAC9-C6B9-4FEA-933A-EE2C17FB3E10}" type="pres">
      <dgm:prSet presAssocID="{82BAF8A8-4455-4FD4-A4E3-486B23ABE399}" presName="hierChild6" presStyleCnt="0"/>
      <dgm:spPr/>
    </dgm:pt>
    <dgm:pt modelId="{FAC10A30-7479-41BF-AB2C-E6C88BCDAA89}" type="pres">
      <dgm:prSet presAssocID="{82BAF8A8-4455-4FD4-A4E3-486B23ABE399}" presName="hierChild7" presStyleCnt="0"/>
      <dgm:spPr/>
    </dgm:pt>
  </dgm:ptLst>
  <dgm:cxnLst>
    <dgm:cxn modelId="{D6328C70-17CD-450A-8EF8-15E30CAC82AA}" srcId="{B31FC77A-392E-4892-8696-8F23516CAE82}" destId="{82BAF8A8-4455-4FD4-A4E3-486B23ABE399}" srcOrd="0" destOrd="0" parTransId="{E18263D3-D4F3-45BD-B46F-77AE016C3C4A}" sibTransId="{0C4933A0-F46B-4172-828E-C542A584706E}"/>
    <dgm:cxn modelId="{2C8F1187-57D3-4335-A9F5-2CA375A2868F}" type="presOf" srcId="{3D890056-C265-47F9-B355-80AF021CC201}" destId="{81CA0C16-0EDC-4E18-BBE8-678BD51168D0}" srcOrd="0" destOrd="0" presId="urn:microsoft.com/office/officeart/2005/8/layout/orgChart1"/>
    <dgm:cxn modelId="{5403D042-0851-47E1-82CF-0E95F7C2B64B}" type="presOf" srcId="{82BAF8A8-4455-4FD4-A4E3-486B23ABE399}" destId="{A0441447-901E-48E7-8864-ACCD39A28758}" srcOrd="1" destOrd="0" presId="urn:microsoft.com/office/officeart/2005/8/layout/orgChart1"/>
    <dgm:cxn modelId="{111A19B6-3938-4BE2-AB88-88FF2CF35BBD}" srcId="{3D890056-C265-47F9-B355-80AF021CC201}" destId="{B31FC77A-392E-4892-8696-8F23516CAE82}" srcOrd="0" destOrd="0" parTransId="{66D08E46-F76E-4EC4-AD83-C399727264F9}" sibTransId="{86297B1D-01F7-4AA8-A342-9CBE14D91371}"/>
    <dgm:cxn modelId="{64D104F1-E3C5-4281-B4E6-96C185D208B7}" type="presOf" srcId="{E18263D3-D4F3-45BD-B46F-77AE016C3C4A}" destId="{5A8BC917-01D8-4AA0-B2E7-6C9D2689F84E}" srcOrd="0" destOrd="0" presId="urn:microsoft.com/office/officeart/2005/8/layout/orgChart1"/>
    <dgm:cxn modelId="{2D74A311-F83C-47C0-BD04-DFB16CAF28EF}" type="presOf" srcId="{B31FC77A-392E-4892-8696-8F23516CAE82}" destId="{C449FCB9-546E-479E-9D01-21D451C2119A}" srcOrd="0" destOrd="0" presId="urn:microsoft.com/office/officeart/2005/8/layout/orgChart1"/>
    <dgm:cxn modelId="{368425C1-360E-43D1-8D3E-54E36737D9D1}" srcId="{B31FC77A-392E-4892-8696-8F23516CAE82}" destId="{4F8849AC-A1EF-4AAD-89F4-E1AA19869D6D}" srcOrd="1" destOrd="0" parTransId="{8382FEE1-C7CD-46EA-BDC0-D37FDFEF35FD}" sibTransId="{174956AB-E976-4298-B479-4F836B3653DF}"/>
    <dgm:cxn modelId="{95A2B374-3943-4ABE-848B-FF9ADFA4ADD3}" type="presOf" srcId="{4F8849AC-A1EF-4AAD-89F4-E1AA19869D6D}" destId="{7BC841C3-5AA7-428E-AB19-2000543C3B6C}" srcOrd="0" destOrd="0" presId="urn:microsoft.com/office/officeart/2005/8/layout/orgChart1"/>
    <dgm:cxn modelId="{8B0E1988-1CFA-4CE8-8809-08BA7A84A47A}" type="presOf" srcId="{8382FEE1-C7CD-46EA-BDC0-D37FDFEF35FD}" destId="{4131376B-F82A-4D4E-A74F-78A91EAFB986}" srcOrd="0" destOrd="0" presId="urn:microsoft.com/office/officeart/2005/8/layout/orgChart1"/>
    <dgm:cxn modelId="{393C3960-746E-40D7-8468-4EE7B15EADC0}" type="presOf" srcId="{4F8849AC-A1EF-4AAD-89F4-E1AA19869D6D}" destId="{BF43614F-9CF3-48B2-9B92-55E9F64D075C}" srcOrd="1" destOrd="0" presId="urn:microsoft.com/office/officeart/2005/8/layout/orgChart1"/>
    <dgm:cxn modelId="{24E35EFE-2B91-43E8-A243-92A350F55D27}" type="presOf" srcId="{B31FC77A-392E-4892-8696-8F23516CAE82}" destId="{DA2E1FE3-5312-4CBB-AB8C-DDDA918B0DDA}" srcOrd="1" destOrd="0" presId="urn:microsoft.com/office/officeart/2005/8/layout/orgChart1"/>
    <dgm:cxn modelId="{7F6C6B20-EEB3-402B-BEB3-8C2C624FBAA8}" type="presOf" srcId="{82BAF8A8-4455-4FD4-A4E3-486B23ABE399}" destId="{720F7BCA-389C-470F-8786-1541315E2B11}" srcOrd="0" destOrd="0" presId="urn:microsoft.com/office/officeart/2005/8/layout/orgChart1"/>
    <dgm:cxn modelId="{CC019AFD-D70E-46F8-97BE-07C9AC9F20C9}" type="presParOf" srcId="{81CA0C16-0EDC-4E18-BBE8-678BD51168D0}" destId="{3AED4DE1-3180-4294-BE98-20058DA55E88}" srcOrd="0" destOrd="0" presId="urn:microsoft.com/office/officeart/2005/8/layout/orgChart1"/>
    <dgm:cxn modelId="{3D7053C3-FAEA-4456-92F3-BFC8DCEFB3FF}" type="presParOf" srcId="{3AED4DE1-3180-4294-BE98-20058DA55E88}" destId="{D51E1EB5-608C-4106-BAD5-A799AA8469A0}" srcOrd="0" destOrd="0" presId="urn:microsoft.com/office/officeart/2005/8/layout/orgChart1"/>
    <dgm:cxn modelId="{4603D021-7D82-4835-9598-9A874D725E5B}" type="presParOf" srcId="{D51E1EB5-608C-4106-BAD5-A799AA8469A0}" destId="{C449FCB9-546E-479E-9D01-21D451C2119A}" srcOrd="0" destOrd="0" presId="urn:microsoft.com/office/officeart/2005/8/layout/orgChart1"/>
    <dgm:cxn modelId="{D0828D5E-C4C1-4B2F-AFDC-0174DF5AA74B}" type="presParOf" srcId="{D51E1EB5-608C-4106-BAD5-A799AA8469A0}" destId="{DA2E1FE3-5312-4CBB-AB8C-DDDA918B0DDA}" srcOrd="1" destOrd="0" presId="urn:microsoft.com/office/officeart/2005/8/layout/orgChart1"/>
    <dgm:cxn modelId="{EF3C193E-8CE3-4068-824E-5A394BEBF371}" type="presParOf" srcId="{3AED4DE1-3180-4294-BE98-20058DA55E88}" destId="{31089A7A-3EFE-484F-94E1-BE8B151035D1}" srcOrd="1" destOrd="0" presId="urn:microsoft.com/office/officeart/2005/8/layout/orgChart1"/>
    <dgm:cxn modelId="{B03B363C-1920-4BF1-AA6C-291CAF9BDFE5}" type="presParOf" srcId="{31089A7A-3EFE-484F-94E1-BE8B151035D1}" destId="{4131376B-F82A-4D4E-A74F-78A91EAFB986}" srcOrd="0" destOrd="0" presId="urn:microsoft.com/office/officeart/2005/8/layout/orgChart1"/>
    <dgm:cxn modelId="{C18F70D2-FC07-4C5B-861E-0437DAB7D3B9}" type="presParOf" srcId="{31089A7A-3EFE-484F-94E1-BE8B151035D1}" destId="{48074FDD-46AE-4FD3-A659-86F8F150692B}" srcOrd="1" destOrd="0" presId="urn:microsoft.com/office/officeart/2005/8/layout/orgChart1"/>
    <dgm:cxn modelId="{BFCDACF1-BE94-4FA3-93DC-7BF584CFB258}" type="presParOf" srcId="{48074FDD-46AE-4FD3-A659-86F8F150692B}" destId="{DB674D6D-F5E1-44A6-8B9E-E82A23909072}" srcOrd="0" destOrd="0" presId="urn:microsoft.com/office/officeart/2005/8/layout/orgChart1"/>
    <dgm:cxn modelId="{8EE09B01-A5DA-488E-8352-0ACC66B8A101}" type="presParOf" srcId="{DB674D6D-F5E1-44A6-8B9E-E82A23909072}" destId="{7BC841C3-5AA7-428E-AB19-2000543C3B6C}" srcOrd="0" destOrd="0" presId="urn:microsoft.com/office/officeart/2005/8/layout/orgChart1"/>
    <dgm:cxn modelId="{4838FEA8-5B19-447C-B513-2F212380E07A}" type="presParOf" srcId="{DB674D6D-F5E1-44A6-8B9E-E82A23909072}" destId="{BF43614F-9CF3-48B2-9B92-55E9F64D075C}" srcOrd="1" destOrd="0" presId="urn:microsoft.com/office/officeart/2005/8/layout/orgChart1"/>
    <dgm:cxn modelId="{65AD2A7F-8AA2-4F50-B1A8-185B9A6FA4C3}" type="presParOf" srcId="{48074FDD-46AE-4FD3-A659-86F8F150692B}" destId="{D0098780-A683-4D3C-BDDF-D97B4BA26DC0}" srcOrd="1" destOrd="0" presId="urn:microsoft.com/office/officeart/2005/8/layout/orgChart1"/>
    <dgm:cxn modelId="{DB523DDD-662A-479C-A4E0-7DDF70CC20F4}" type="presParOf" srcId="{48074FDD-46AE-4FD3-A659-86F8F150692B}" destId="{DAE9C8D5-0408-48F7-92F3-6FBAC1FE16E9}" srcOrd="2" destOrd="0" presId="urn:microsoft.com/office/officeart/2005/8/layout/orgChart1"/>
    <dgm:cxn modelId="{4E354AF1-3BD6-46DF-89F8-2C9A56990CC7}" type="presParOf" srcId="{3AED4DE1-3180-4294-BE98-20058DA55E88}" destId="{BFF5FBA5-DF0A-4611-8134-AA1A653C578B}" srcOrd="2" destOrd="0" presId="urn:microsoft.com/office/officeart/2005/8/layout/orgChart1"/>
    <dgm:cxn modelId="{F387DC10-1E5A-410F-8B6F-53DE435414C7}" type="presParOf" srcId="{BFF5FBA5-DF0A-4611-8134-AA1A653C578B}" destId="{5A8BC917-01D8-4AA0-B2E7-6C9D2689F84E}" srcOrd="0" destOrd="0" presId="urn:microsoft.com/office/officeart/2005/8/layout/orgChart1"/>
    <dgm:cxn modelId="{A8A8FEEC-3F73-4189-8CBC-20258714BC96}" type="presParOf" srcId="{BFF5FBA5-DF0A-4611-8134-AA1A653C578B}" destId="{C696A59C-2A70-4C4F-8259-B024890A2F98}" srcOrd="1" destOrd="0" presId="urn:microsoft.com/office/officeart/2005/8/layout/orgChart1"/>
    <dgm:cxn modelId="{D81AB929-4D89-4B4B-B62D-943ED01A740E}" type="presParOf" srcId="{C696A59C-2A70-4C4F-8259-B024890A2F98}" destId="{BC6C5964-B0D8-4FD0-A7FC-E6C790A3E788}" srcOrd="0" destOrd="0" presId="urn:microsoft.com/office/officeart/2005/8/layout/orgChart1"/>
    <dgm:cxn modelId="{531E4746-FDAC-4259-AB54-7FB24BD1DD42}" type="presParOf" srcId="{BC6C5964-B0D8-4FD0-A7FC-E6C790A3E788}" destId="{720F7BCA-389C-470F-8786-1541315E2B11}" srcOrd="0" destOrd="0" presId="urn:microsoft.com/office/officeart/2005/8/layout/orgChart1"/>
    <dgm:cxn modelId="{FF1E5084-27B9-44F3-8EC0-6F0744E38A98}" type="presParOf" srcId="{BC6C5964-B0D8-4FD0-A7FC-E6C790A3E788}" destId="{A0441447-901E-48E7-8864-ACCD39A28758}" srcOrd="1" destOrd="0" presId="urn:microsoft.com/office/officeart/2005/8/layout/orgChart1"/>
    <dgm:cxn modelId="{4ACCEADE-AA44-4E95-B071-07D23094F5AB}" type="presParOf" srcId="{C696A59C-2A70-4C4F-8259-B024890A2F98}" destId="{693DDAC9-C6B9-4FEA-933A-EE2C17FB3E10}" srcOrd="1" destOrd="0" presId="urn:microsoft.com/office/officeart/2005/8/layout/orgChart1"/>
    <dgm:cxn modelId="{004F292D-27D0-4C4E-B36E-A4C0DFF668D4}" type="presParOf" srcId="{C696A59C-2A70-4C4F-8259-B024890A2F98}" destId="{FAC10A30-7479-41BF-AB2C-E6C88BCDAA89}" srcOrd="2" destOrd="0" presId="urn:microsoft.com/office/officeart/2005/8/layout/orgChart1"/>
  </dgm:cxnLst>
  <dgm:bg/>
  <dgm:whole/>
</dgm:dataModel>
</file>

<file path=ppt/diagrams/data8.xml><?xml version="1.0" encoding="utf-8"?>
<dgm:dataModel xmlns:dgm="http://schemas.openxmlformats.org/drawingml/2006/diagram" xmlns:a="http://schemas.openxmlformats.org/drawingml/2006/main">
  <dgm:ptLst>
    <dgm:pt modelId="{32599E31-21BF-4335-9718-A6DBEE2CAAB9}" type="doc">
      <dgm:prSet loTypeId="urn:microsoft.com/office/officeart/2005/8/layout/pList2" loCatId="list" qsTypeId="urn:microsoft.com/office/officeart/2005/8/quickstyle/simple1" qsCatId="simple" csTypeId="urn:microsoft.com/office/officeart/2005/8/colors/colorful3" csCatId="colorful" phldr="1"/>
      <dgm:spPr/>
    </dgm:pt>
    <dgm:pt modelId="{4A4BC167-3052-4982-8222-913F882D0764}">
      <dgm:prSet phldrT="[Metin]"/>
      <dgm:spPr/>
      <dgm:t>
        <a:bodyPr/>
        <a:lstStyle/>
        <a:p>
          <a:r>
            <a:rPr lang="tr-TR" dirty="0" smtClean="0"/>
            <a:t>ÖMER</a:t>
          </a:r>
        </a:p>
        <a:p>
          <a:r>
            <a:rPr lang="tr-TR" dirty="0" smtClean="0"/>
            <a:t>SEYFETTİN</a:t>
          </a:r>
          <a:endParaRPr lang="tr-TR" dirty="0"/>
        </a:p>
      </dgm:t>
    </dgm:pt>
    <dgm:pt modelId="{B8CC1176-BC00-457A-9233-26ED38D435E4}" type="parTrans" cxnId="{649DCD79-8B53-4A21-B8FB-F5400E98F2FC}">
      <dgm:prSet/>
      <dgm:spPr/>
      <dgm:t>
        <a:bodyPr/>
        <a:lstStyle/>
        <a:p>
          <a:endParaRPr lang="tr-TR"/>
        </a:p>
      </dgm:t>
    </dgm:pt>
    <dgm:pt modelId="{EEF2F8D8-24AA-4EB4-8593-D9E0BEC9FDC7}" type="sibTrans" cxnId="{649DCD79-8B53-4A21-B8FB-F5400E98F2FC}">
      <dgm:prSet/>
      <dgm:spPr/>
      <dgm:t>
        <a:bodyPr/>
        <a:lstStyle/>
        <a:p>
          <a:endParaRPr lang="tr-TR"/>
        </a:p>
      </dgm:t>
    </dgm:pt>
    <dgm:pt modelId="{3711816B-02A6-4B03-BDB1-C7A1D102C05D}">
      <dgm:prSet phldrT="[Metin]"/>
      <dgm:spPr/>
      <dgm:t>
        <a:bodyPr/>
        <a:lstStyle/>
        <a:p>
          <a:r>
            <a:rPr lang="tr-TR" dirty="0" smtClean="0"/>
            <a:t>HALİDE EDİP ADIVAR</a:t>
          </a:r>
          <a:endParaRPr lang="tr-TR" dirty="0"/>
        </a:p>
      </dgm:t>
    </dgm:pt>
    <dgm:pt modelId="{C1BE290A-E796-41AE-8523-F4506BA60943}" type="parTrans" cxnId="{9DA5954F-CC3B-4390-B6FC-4F471C6AE508}">
      <dgm:prSet/>
      <dgm:spPr/>
      <dgm:t>
        <a:bodyPr/>
        <a:lstStyle/>
        <a:p>
          <a:endParaRPr lang="tr-TR"/>
        </a:p>
      </dgm:t>
    </dgm:pt>
    <dgm:pt modelId="{3999FB33-1041-4D40-AC71-4F3BB0AB4256}" type="sibTrans" cxnId="{9DA5954F-CC3B-4390-B6FC-4F471C6AE508}">
      <dgm:prSet/>
      <dgm:spPr/>
      <dgm:t>
        <a:bodyPr/>
        <a:lstStyle/>
        <a:p>
          <a:endParaRPr lang="tr-TR"/>
        </a:p>
      </dgm:t>
    </dgm:pt>
    <dgm:pt modelId="{9554D2C8-653B-400F-859D-63DD78BE5F6B}">
      <dgm:prSet phldrT="[Metin]"/>
      <dgm:spPr/>
      <dgm:t>
        <a:bodyPr/>
        <a:lstStyle/>
        <a:p>
          <a:r>
            <a:rPr lang="tr-TR" dirty="0" smtClean="0"/>
            <a:t>MEHMET </a:t>
          </a:r>
        </a:p>
        <a:p>
          <a:r>
            <a:rPr lang="tr-TR" dirty="0" smtClean="0"/>
            <a:t>FUAT</a:t>
          </a:r>
        </a:p>
        <a:p>
          <a:r>
            <a:rPr lang="tr-TR" dirty="0" smtClean="0"/>
            <a:t>KÖPRÜLÜ</a:t>
          </a:r>
          <a:endParaRPr lang="tr-TR" dirty="0"/>
        </a:p>
      </dgm:t>
    </dgm:pt>
    <dgm:pt modelId="{FA6AB62B-383F-4F4F-91E5-9D22B982B852}" type="parTrans" cxnId="{AFA948DF-9B65-438A-84ED-24EED938E4CD}">
      <dgm:prSet/>
      <dgm:spPr/>
      <dgm:t>
        <a:bodyPr/>
        <a:lstStyle/>
        <a:p>
          <a:endParaRPr lang="tr-TR"/>
        </a:p>
      </dgm:t>
    </dgm:pt>
    <dgm:pt modelId="{923C368D-D2AE-4788-A63F-919BC05C747F}" type="sibTrans" cxnId="{AFA948DF-9B65-438A-84ED-24EED938E4CD}">
      <dgm:prSet/>
      <dgm:spPr/>
      <dgm:t>
        <a:bodyPr/>
        <a:lstStyle/>
        <a:p>
          <a:endParaRPr lang="tr-TR"/>
        </a:p>
      </dgm:t>
    </dgm:pt>
    <dgm:pt modelId="{22499FC0-EC12-4570-9D4A-C6F4320B603B}">
      <dgm:prSet/>
      <dgm:spPr/>
      <dgm:t>
        <a:bodyPr/>
        <a:lstStyle/>
        <a:p>
          <a:endParaRPr lang="tr-TR"/>
        </a:p>
      </dgm:t>
    </dgm:pt>
    <dgm:pt modelId="{3E5D78B6-4C07-490E-A65B-8DF6853E4B5E}" type="parTrans" cxnId="{9E8A4629-1B73-44A7-81DD-9A610BECA2EB}">
      <dgm:prSet/>
      <dgm:spPr/>
      <dgm:t>
        <a:bodyPr/>
        <a:lstStyle/>
        <a:p>
          <a:endParaRPr lang="tr-TR"/>
        </a:p>
      </dgm:t>
    </dgm:pt>
    <dgm:pt modelId="{850B5C62-FC32-4699-989C-043EEB9291E4}" type="sibTrans" cxnId="{9E8A4629-1B73-44A7-81DD-9A610BECA2EB}">
      <dgm:prSet/>
      <dgm:spPr/>
      <dgm:t>
        <a:bodyPr/>
        <a:lstStyle/>
        <a:p>
          <a:endParaRPr lang="tr-TR"/>
        </a:p>
      </dgm:t>
    </dgm:pt>
    <dgm:pt modelId="{F2269EBC-3BA6-41ED-925C-DCC4BC8468CD}" type="pres">
      <dgm:prSet presAssocID="{32599E31-21BF-4335-9718-A6DBEE2CAAB9}" presName="Name0" presStyleCnt="0">
        <dgm:presLayoutVars>
          <dgm:dir/>
          <dgm:resizeHandles val="exact"/>
        </dgm:presLayoutVars>
      </dgm:prSet>
      <dgm:spPr/>
    </dgm:pt>
    <dgm:pt modelId="{D8A09B35-E38E-456D-99B2-377A23968001}" type="pres">
      <dgm:prSet presAssocID="{32599E31-21BF-4335-9718-A6DBEE2CAAB9}" presName="bkgdShp" presStyleLbl="alignAccFollowNode1" presStyleIdx="0" presStyleCnt="1" custScaleY="185324" custLinFactNeighborX="520" custLinFactNeighborY="14467"/>
      <dgm:spPr/>
    </dgm:pt>
    <dgm:pt modelId="{51C75F6E-119A-4B37-A6DA-88B5A3CFF364}" type="pres">
      <dgm:prSet presAssocID="{32599E31-21BF-4335-9718-A6DBEE2CAAB9}" presName="linComp" presStyleCnt="0"/>
      <dgm:spPr/>
    </dgm:pt>
    <dgm:pt modelId="{57F74DED-5617-4A17-9E38-D97EECF1F790}" type="pres">
      <dgm:prSet presAssocID="{4A4BC167-3052-4982-8222-913F882D0764}" presName="compNode" presStyleCnt="0"/>
      <dgm:spPr/>
    </dgm:pt>
    <dgm:pt modelId="{5B9E64C4-5BF9-42C5-9712-B495EE111B95}" type="pres">
      <dgm:prSet presAssocID="{4A4BC167-3052-4982-8222-913F882D0764}" presName="node" presStyleLbl="node1" presStyleIdx="0" presStyleCnt="4" custScaleY="37850" custLinFactNeighborX="-7502" custLinFactNeighborY="-15643">
        <dgm:presLayoutVars>
          <dgm:bulletEnabled val="1"/>
        </dgm:presLayoutVars>
      </dgm:prSet>
      <dgm:spPr/>
      <dgm:t>
        <a:bodyPr/>
        <a:lstStyle/>
        <a:p>
          <a:endParaRPr lang="tr-TR"/>
        </a:p>
      </dgm:t>
    </dgm:pt>
    <dgm:pt modelId="{375CE6EC-1D24-4440-B189-D64CE64397E8}" type="pres">
      <dgm:prSet presAssocID="{4A4BC167-3052-4982-8222-913F882D0764}" presName="invisiNode" presStyleLbl="node1" presStyleIdx="0" presStyleCnt="4"/>
      <dgm:spPr/>
    </dgm:pt>
    <dgm:pt modelId="{FFC787D9-FE01-42EC-9D17-14D1823EC038}" type="pres">
      <dgm:prSet presAssocID="{4A4BC167-3052-4982-8222-913F882D0764}" presName="imagNode" presStyleLbl="fgImgPlace1" presStyleIdx="0" presStyleCnt="4" custScaleY="245118" custLinFactX="7722" custLinFactNeighborX="100000" custLinFactNeighborY="-23407"/>
      <dgm:spPr>
        <a:blipFill rotWithShape="0">
          <a:blip xmlns:r="http://schemas.openxmlformats.org/officeDocument/2006/relationships" r:embed="rId1"/>
          <a:stretch>
            <a:fillRect/>
          </a:stretch>
        </a:blipFill>
      </dgm:spPr>
    </dgm:pt>
    <dgm:pt modelId="{E72BCEE5-5510-48BE-96E3-D098FE77B683}" type="pres">
      <dgm:prSet presAssocID="{EEF2F8D8-24AA-4EB4-8593-D9E0BEC9FDC7}" presName="sibTrans" presStyleLbl="sibTrans2D1" presStyleIdx="0" presStyleCnt="0"/>
      <dgm:spPr/>
      <dgm:t>
        <a:bodyPr/>
        <a:lstStyle/>
        <a:p>
          <a:endParaRPr lang="tr-TR"/>
        </a:p>
      </dgm:t>
    </dgm:pt>
    <dgm:pt modelId="{2AEEE498-3AE2-4576-A9E6-1AB5D6804553}" type="pres">
      <dgm:prSet presAssocID="{3711816B-02A6-4B03-BDB1-C7A1D102C05D}" presName="compNode" presStyleCnt="0"/>
      <dgm:spPr/>
    </dgm:pt>
    <dgm:pt modelId="{D8C20691-5F0D-40DD-8D8F-76FF06D594CF}" type="pres">
      <dgm:prSet presAssocID="{3711816B-02A6-4B03-BDB1-C7A1D102C05D}" presName="node" presStyleLbl="node1" presStyleIdx="1" presStyleCnt="4" custScaleY="38159" custLinFactNeighborX="1696" custLinFactNeighborY="-16326">
        <dgm:presLayoutVars>
          <dgm:bulletEnabled val="1"/>
        </dgm:presLayoutVars>
      </dgm:prSet>
      <dgm:spPr/>
      <dgm:t>
        <a:bodyPr/>
        <a:lstStyle/>
        <a:p>
          <a:endParaRPr lang="tr-TR"/>
        </a:p>
      </dgm:t>
    </dgm:pt>
    <dgm:pt modelId="{5281536A-C0CB-4ACB-A8B5-BEAF41E39230}" type="pres">
      <dgm:prSet presAssocID="{3711816B-02A6-4B03-BDB1-C7A1D102C05D}" presName="invisiNode" presStyleLbl="node1" presStyleIdx="1" presStyleCnt="4"/>
      <dgm:spPr/>
    </dgm:pt>
    <dgm:pt modelId="{89E14192-934E-481D-B7ED-AF441488BEE5}" type="pres">
      <dgm:prSet presAssocID="{3711816B-02A6-4B03-BDB1-C7A1D102C05D}" presName="imagNode" presStyleLbl="fgImgPlace1" presStyleIdx="1" presStyleCnt="4" custScaleY="239495" custLinFactX="-17502" custLinFactNeighborX="-100000" custLinFactNeighborY="-29569"/>
      <dgm:spPr>
        <a:blipFill rotWithShape="0">
          <a:blip xmlns:r="http://schemas.openxmlformats.org/officeDocument/2006/relationships" r:embed="rId2"/>
          <a:stretch>
            <a:fillRect/>
          </a:stretch>
        </a:blipFill>
      </dgm:spPr>
    </dgm:pt>
    <dgm:pt modelId="{19E43EA3-C4E7-472E-92EB-707352B5B388}" type="pres">
      <dgm:prSet presAssocID="{3999FB33-1041-4D40-AC71-4F3BB0AB4256}" presName="sibTrans" presStyleLbl="sibTrans2D1" presStyleIdx="0" presStyleCnt="0"/>
      <dgm:spPr/>
      <dgm:t>
        <a:bodyPr/>
        <a:lstStyle/>
        <a:p>
          <a:endParaRPr lang="tr-TR"/>
        </a:p>
      </dgm:t>
    </dgm:pt>
    <dgm:pt modelId="{F2A9D2AB-B990-46DA-A751-117A7D0589CD}" type="pres">
      <dgm:prSet presAssocID="{22499FC0-EC12-4570-9D4A-C6F4320B603B}" presName="compNode" presStyleCnt="0"/>
      <dgm:spPr/>
    </dgm:pt>
    <dgm:pt modelId="{00AAD36D-CA66-42D9-ADEE-A11C0FAEEEDD}" type="pres">
      <dgm:prSet presAssocID="{22499FC0-EC12-4570-9D4A-C6F4320B603B}" presName="node" presStyleLbl="node1" presStyleIdx="2" presStyleCnt="4" custScaleY="39169" custLinFactNeighborX="564" custLinFactNeighborY="-16506">
        <dgm:presLayoutVars>
          <dgm:bulletEnabled val="1"/>
        </dgm:presLayoutVars>
      </dgm:prSet>
      <dgm:spPr/>
      <dgm:t>
        <a:bodyPr/>
        <a:lstStyle/>
        <a:p>
          <a:endParaRPr lang="tr-TR"/>
        </a:p>
      </dgm:t>
    </dgm:pt>
    <dgm:pt modelId="{388BF9D4-AFFC-4B2F-963B-E10F4DAAE479}" type="pres">
      <dgm:prSet presAssocID="{22499FC0-EC12-4570-9D4A-C6F4320B603B}" presName="invisiNode" presStyleLbl="node1" presStyleIdx="2" presStyleCnt="4"/>
      <dgm:spPr/>
    </dgm:pt>
    <dgm:pt modelId="{57E3C5FE-BAFF-45EE-9F86-A2E1E412DB8D}" type="pres">
      <dgm:prSet presAssocID="{22499FC0-EC12-4570-9D4A-C6F4320B603B}" presName="imagNode" presStyleLbl="fgImgPlace1" presStyleIdx="2" presStyleCnt="4" custScaleY="234023" custLinFactNeighborX="2947" custLinFactNeighborY="-26744"/>
      <dgm:spPr>
        <a:blipFill rotWithShape="0">
          <a:blip xmlns:r="http://schemas.openxmlformats.org/officeDocument/2006/relationships" r:embed="rId3"/>
          <a:stretch>
            <a:fillRect/>
          </a:stretch>
        </a:blipFill>
      </dgm:spPr>
    </dgm:pt>
    <dgm:pt modelId="{51A42E55-71B3-489D-8D85-9A4BB2422ED3}" type="pres">
      <dgm:prSet presAssocID="{850B5C62-FC32-4699-989C-043EEB9291E4}" presName="sibTrans" presStyleLbl="sibTrans2D1" presStyleIdx="0" presStyleCnt="0"/>
      <dgm:spPr/>
      <dgm:t>
        <a:bodyPr/>
        <a:lstStyle/>
        <a:p>
          <a:endParaRPr lang="tr-TR"/>
        </a:p>
      </dgm:t>
    </dgm:pt>
    <dgm:pt modelId="{8A70CD34-6477-460B-8096-344F30A8FEBC}" type="pres">
      <dgm:prSet presAssocID="{9554D2C8-653B-400F-859D-63DD78BE5F6B}" presName="compNode" presStyleCnt="0"/>
      <dgm:spPr/>
    </dgm:pt>
    <dgm:pt modelId="{207195B4-52EB-4008-BCD1-3290A24DE7FF}" type="pres">
      <dgm:prSet presAssocID="{9554D2C8-653B-400F-859D-63DD78BE5F6B}" presName="node" presStyleLbl="node1" presStyleIdx="3" presStyleCnt="4" custScaleY="41021" custLinFactNeighborX="1815" custLinFactNeighborY="-16076">
        <dgm:presLayoutVars>
          <dgm:bulletEnabled val="1"/>
        </dgm:presLayoutVars>
      </dgm:prSet>
      <dgm:spPr/>
      <dgm:t>
        <a:bodyPr/>
        <a:lstStyle/>
        <a:p>
          <a:endParaRPr lang="tr-TR"/>
        </a:p>
      </dgm:t>
    </dgm:pt>
    <dgm:pt modelId="{690EDCA8-836F-4C29-8D2D-1A162458D468}" type="pres">
      <dgm:prSet presAssocID="{9554D2C8-653B-400F-859D-63DD78BE5F6B}" presName="invisiNode" presStyleLbl="node1" presStyleIdx="3" presStyleCnt="4"/>
      <dgm:spPr/>
    </dgm:pt>
    <dgm:pt modelId="{314CC6AC-7806-4F28-AB8D-6784AE08E0F6}" type="pres">
      <dgm:prSet presAssocID="{9554D2C8-653B-400F-859D-63DD78BE5F6B}" presName="imagNode" presStyleLbl="fgImgPlace1" presStyleIdx="3" presStyleCnt="4" custScaleY="228070" custLinFactNeighborX="1815" custLinFactNeighborY="-28149"/>
      <dgm:spPr>
        <a:blipFill rotWithShape="0">
          <a:blip xmlns:r="http://schemas.openxmlformats.org/officeDocument/2006/relationships" r:embed="rId4"/>
          <a:stretch>
            <a:fillRect/>
          </a:stretch>
        </a:blipFill>
      </dgm:spPr>
    </dgm:pt>
  </dgm:ptLst>
  <dgm:cxnLst>
    <dgm:cxn modelId="{0F4C0D95-775B-4A6A-A8CD-7EC654E08B9B}" type="presOf" srcId="{9554D2C8-653B-400F-859D-63DD78BE5F6B}" destId="{207195B4-52EB-4008-BCD1-3290A24DE7FF}" srcOrd="0" destOrd="0" presId="urn:microsoft.com/office/officeart/2005/8/layout/pList2"/>
    <dgm:cxn modelId="{1FDAB6C7-298D-462C-A10E-9B9764E5CC13}" type="presOf" srcId="{3711816B-02A6-4B03-BDB1-C7A1D102C05D}" destId="{D8C20691-5F0D-40DD-8D8F-76FF06D594CF}" srcOrd="0" destOrd="0" presId="urn:microsoft.com/office/officeart/2005/8/layout/pList2"/>
    <dgm:cxn modelId="{89845955-D83E-4E5D-B803-96349B5C3EB0}" type="presOf" srcId="{32599E31-21BF-4335-9718-A6DBEE2CAAB9}" destId="{F2269EBC-3BA6-41ED-925C-DCC4BC8468CD}" srcOrd="0" destOrd="0" presId="urn:microsoft.com/office/officeart/2005/8/layout/pList2"/>
    <dgm:cxn modelId="{D26DB2CE-F13C-4770-B5C4-5DE9BB7CB89E}" type="presOf" srcId="{4A4BC167-3052-4982-8222-913F882D0764}" destId="{5B9E64C4-5BF9-42C5-9712-B495EE111B95}" srcOrd="0" destOrd="0" presId="urn:microsoft.com/office/officeart/2005/8/layout/pList2"/>
    <dgm:cxn modelId="{9E8A4629-1B73-44A7-81DD-9A610BECA2EB}" srcId="{32599E31-21BF-4335-9718-A6DBEE2CAAB9}" destId="{22499FC0-EC12-4570-9D4A-C6F4320B603B}" srcOrd="2" destOrd="0" parTransId="{3E5D78B6-4C07-490E-A65B-8DF6853E4B5E}" sibTransId="{850B5C62-FC32-4699-989C-043EEB9291E4}"/>
    <dgm:cxn modelId="{AFA948DF-9B65-438A-84ED-24EED938E4CD}" srcId="{32599E31-21BF-4335-9718-A6DBEE2CAAB9}" destId="{9554D2C8-653B-400F-859D-63DD78BE5F6B}" srcOrd="3" destOrd="0" parTransId="{FA6AB62B-383F-4F4F-91E5-9D22B982B852}" sibTransId="{923C368D-D2AE-4788-A63F-919BC05C747F}"/>
    <dgm:cxn modelId="{CFB052E5-4FED-40C3-B7F8-A77E0C179068}" type="presOf" srcId="{850B5C62-FC32-4699-989C-043EEB9291E4}" destId="{51A42E55-71B3-489D-8D85-9A4BB2422ED3}" srcOrd="0" destOrd="0" presId="urn:microsoft.com/office/officeart/2005/8/layout/pList2"/>
    <dgm:cxn modelId="{A4364CDE-8170-4110-88C6-1E1A754ED243}" type="presOf" srcId="{22499FC0-EC12-4570-9D4A-C6F4320B603B}" destId="{00AAD36D-CA66-42D9-ADEE-A11C0FAEEEDD}" srcOrd="0" destOrd="0" presId="urn:microsoft.com/office/officeart/2005/8/layout/pList2"/>
    <dgm:cxn modelId="{61134611-374A-4ECD-968F-B84FA1F55B23}" type="presOf" srcId="{3999FB33-1041-4D40-AC71-4F3BB0AB4256}" destId="{19E43EA3-C4E7-472E-92EB-707352B5B388}" srcOrd="0" destOrd="0" presId="urn:microsoft.com/office/officeart/2005/8/layout/pList2"/>
    <dgm:cxn modelId="{615B364C-2F34-43BF-9042-DBB0F0273BFF}" type="presOf" srcId="{EEF2F8D8-24AA-4EB4-8593-D9E0BEC9FDC7}" destId="{E72BCEE5-5510-48BE-96E3-D098FE77B683}" srcOrd="0" destOrd="0" presId="urn:microsoft.com/office/officeart/2005/8/layout/pList2"/>
    <dgm:cxn modelId="{649DCD79-8B53-4A21-B8FB-F5400E98F2FC}" srcId="{32599E31-21BF-4335-9718-A6DBEE2CAAB9}" destId="{4A4BC167-3052-4982-8222-913F882D0764}" srcOrd="0" destOrd="0" parTransId="{B8CC1176-BC00-457A-9233-26ED38D435E4}" sibTransId="{EEF2F8D8-24AA-4EB4-8593-D9E0BEC9FDC7}"/>
    <dgm:cxn modelId="{9DA5954F-CC3B-4390-B6FC-4F471C6AE508}" srcId="{32599E31-21BF-4335-9718-A6DBEE2CAAB9}" destId="{3711816B-02A6-4B03-BDB1-C7A1D102C05D}" srcOrd="1" destOrd="0" parTransId="{C1BE290A-E796-41AE-8523-F4506BA60943}" sibTransId="{3999FB33-1041-4D40-AC71-4F3BB0AB4256}"/>
    <dgm:cxn modelId="{9E9FDFE0-53D0-4826-ACB6-5599BD771617}" type="presParOf" srcId="{F2269EBC-3BA6-41ED-925C-DCC4BC8468CD}" destId="{D8A09B35-E38E-456D-99B2-377A23968001}" srcOrd="0" destOrd="0" presId="urn:microsoft.com/office/officeart/2005/8/layout/pList2"/>
    <dgm:cxn modelId="{C7020FEA-5123-4803-BEF8-35C8146AA44A}" type="presParOf" srcId="{F2269EBC-3BA6-41ED-925C-DCC4BC8468CD}" destId="{51C75F6E-119A-4B37-A6DA-88B5A3CFF364}" srcOrd="1" destOrd="0" presId="urn:microsoft.com/office/officeart/2005/8/layout/pList2"/>
    <dgm:cxn modelId="{34D0BB79-AEB2-4BF4-9263-712A653573D9}" type="presParOf" srcId="{51C75F6E-119A-4B37-A6DA-88B5A3CFF364}" destId="{57F74DED-5617-4A17-9E38-D97EECF1F790}" srcOrd="0" destOrd="0" presId="urn:microsoft.com/office/officeart/2005/8/layout/pList2"/>
    <dgm:cxn modelId="{8B4F6A98-B9E7-422A-8090-8EA9C701E9F0}" type="presParOf" srcId="{57F74DED-5617-4A17-9E38-D97EECF1F790}" destId="{5B9E64C4-5BF9-42C5-9712-B495EE111B95}" srcOrd="0" destOrd="0" presId="urn:microsoft.com/office/officeart/2005/8/layout/pList2"/>
    <dgm:cxn modelId="{2D038AB5-DDC7-4BAF-834F-0D5F76A29CE8}" type="presParOf" srcId="{57F74DED-5617-4A17-9E38-D97EECF1F790}" destId="{375CE6EC-1D24-4440-B189-D64CE64397E8}" srcOrd="1" destOrd="0" presId="urn:microsoft.com/office/officeart/2005/8/layout/pList2"/>
    <dgm:cxn modelId="{A360F2C3-B33E-4701-84F1-61D70BD400E2}" type="presParOf" srcId="{57F74DED-5617-4A17-9E38-D97EECF1F790}" destId="{FFC787D9-FE01-42EC-9D17-14D1823EC038}" srcOrd="2" destOrd="0" presId="urn:microsoft.com/office/officeart/2005/8/layout/pList2"/>
    <dgm:cxn modelId="{E4A8AB7D-9C66-4C13-8CC4-805FDE26003E}" type="presParOf" srcId="{51C75F6E-119A-4B37-A6DA-88B5A3CFF364}" destId="{E72BCEE5-5510-48BE-96E3-D098FE77B683}" srcOrd="1" destOrd="0" presId="urn:microsoft.com/office/officeart/2005/8/layout/pList2"/>
    <dgm:cxn modelId="{6D977704-821E-489D-990C-C7CD5855B32C}" type="presParOf" srcId="{51C75F6E-119A-4B37-A6DA-88B5A3CFF364}" destId="{2AEEE498-3AE2-4576-A9E6-1AB5D6804553}" srcOrd="2" destOrd="0" presId="urn:microsoft.com/office/officeart/2005/8/layout/pList2"/>
    <dgm:cxn modelId="{3A135B03-72C7-45F7-B404-94D6004025C8}" type="presParOf" srcId="{2AEEE498-3AE2-4576-A9E6-1AB5D6804553}" destId="{D8C20691-5F0D-40DD-8D8F-76FF06D594CF}" srcOrd="0" destOrd="0" presId="urn:microsoft.com/office/officeart/2005/8/layout/pList2"/>
    <dgm:cxn modelId="{1A0BD97F-CACE-4069-8076-EA3564CD08EF}" type="presParOf" srcId="{2AEEE498-3AE2-4576-A9E6-1AB5D6804553}" destId="{5281536A-C0CB-4ACB-A8B5-BEAF41E39230}" srcOrd="1" destOrd="0" presId="urn:microsoft.com/office/officeart/2005/8/layout/pList2"/>
    <dgm:cxn modelId="{5423002F-EEE2-4884-9E4C-5CA530703B46}" type="presParOf" srcId="{2AEEE498-3AE2-4576-A9E6-1AB5D6804553}" destId="{89E14192-934E-481D-B7ED-AF441488BEE5}" srcOrd="2" destOrd="0" presId="urn:microsoft.com/office/officeart/2005/8/layout/pList2"/>
    <dgm:cxn modelId="{B8681E93-891C-498D-B8CA-94C77818522C}" type="presParOf" srcId="{51C75F6E-119A-4B37-A6DA-88B5A3CFF364}" destId="{19E43EA3-C4E7-472E-92EB-707352B5B388}" srcOrd="3" destOrd="0" presId="urn:microsoft.com/office/officeart/2005/8/layout/pList2"/>
    <dgm:cxn modelId="{B7480ADE-79D2-43C6-ADE4-48B3D1A0C16C}" type="presParOf" srcId="{51C75F6E-119A-4B37-A6DA-88B5A3CFF364}" destId="{F2A9D2AB-B990-46DA-A751-117A7D0589CD}" srcOrd="4" destOrd="0" presId="urn:microsoft.com/office/officeart/2005/8/layout/pList2"/>
    <dgm:cxn modelId="{FF224E22-9A09-489F-83C0-45CCAA2C40F2}" type="presParOf" srcId="{F2A9D2AB-B990-46DA-A751-117A7D0589CD}" destId="{00AAD36D-CA66-42D9-ADEE-A11C0FAEEEDD}" srcOrd="0" destOrd="0" presId="urn:microsoft.com/office/officeart/2005/8/layout/pList2"/>
    <dgm:cxn modelId="{36E0C394-2EDF-48E3-9C53-422DA8D00040}" type="presParOf" srcId="{F2A9D2AB-B990-46DA-A751-117A7D0589CD}" destId="{388BF9D4-AFFC-4B2F-963B-E10F4DAAE479}" srcOrd="1" destOrd="0" presId="urn:microsoft.com/office/officeart/2005/8/layout/pList2"/>
    <dgm:cxn modelId="{4BE5D340-15EC-4F4D-85AC-4E88F93BC42A}" type="presParOf" srcId="{F2A9D2AB-B990-46DA-A751-117A7D0589CD}" destId="{57E3C5FE-BAFF-45EE-9F86-A2E1E412DB8D}" srcOrd="2" destOrd="0" presId="urn:microsoft.com/office/officeart/2005/8/layout/pList2"/>
    <dgm:cxn modelId="{2A1F9B89-5479-41E6-A450-91AA5D941D80}" type="presParOf" srcId="{51C75F6E-119A-4B37-A6DA-88B5A3CFF364}" destId="{51A42E55-71B3-489D-8D85-9A4BB2422ED3}" srcOrd="5" destOrd="0" presId="urn:microsoft.com/office/officeart/2005/8/layout/pList2"/>
    <dgm:cxn modelId="{C672C024-AAEC-40B9-9A5E-09710FDF0F8B}" type="presParOf" srcId="{51C75F6E-119A-4B37-A6DA-88B5A3CFF364}" destId="{8A70CD34-6477-460B-8096-344F30A8FEBC}" srcOrd="6" destOrd="0" presId="urn:microsoft.com/office/officeart/2005/8/layout/pList2"/>
    <dgm:cxn modelId="{AF562A0A-E0B3-4CE6-84F1-5ABC40F3D985}" type="presParOf" srcId="{8A70CD34-6477-460B-8096-344F30A8FEBC}" destId="{207195B4-52EB-4008-BCD1-3290A24DE7FF}" srcOrd="0" destOrd="0" presId="urn:microsoft.com/office/officeart/2005/8/layout/pList2"/>
    <dgm:cxn modelId="{6AC16F35-1217-40B8-94B4-503F9580BAD1}" type="presParOf" srcId="{8A70CD34-6477-460B-8096-344F30A8FEBC}" destId="{690EDCA8-836F-4C29-8D2D-1A162458D468}" srcOrd="1" destOrd="0" presId="urn:microsoft.com/office/officeart/2005/8/layout/pList2"/>
    <dgm:cxn modelId="{9595FA75-A7AB-4D7B-B01A-9407837CD75B}" type="presParOf" srcId="{8A70CD34-6477-460B-8096-344F30A8FEBC}" destId="{314CC6AC-7806-4F28-AB8D-6784AE08E0F6}" srcOrd="2" destOrd="0" presId="urn:microsoft.com/office/officeart/2005/8/layout/pList2"/>
  </dgm:cxnLst>
  <dgm:bg/>
  <dgm:whole/>
</dgm:dataModel>
</file>

<file path=ppt/diagrams/data9.xml><?xml version="1.0" encoding="utf-8"?>
<dgm:dataModel xmlns:dgm="http://schemas.openxmlformats.org/drawingml/2006/diagram" xmlns:a="http://schemas.openxmlformats.org/drawingml/2006/main">
  <dgm:ptLst>
    <dgm:pt modelId="{051B20C8-5B1A-417D-A386-DBBA474A6022}"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tr-TR"/>
        </a:p>
      </dgm:t>
    </dgm:pt>
    <dgm:pt modelId="{31BEDE58-D3B4-4BFA-8412-83C108E293B8}">
      <dgm:prSet phldrT="[Metin]"/>
      <dgm:spPr/>
      <dgm:t>
        <a:bodyPr/>
        <a:lstStyle/>
        <a:p>
          <a:r>
            <a:rPr lang="tr-TR" dirty="0" smtClean="0"/>
            <a:t>CUMHURİYET</a:t>
          </a:r>
        </a:p>
        <a:p>
          <a:r>
            <a:rPr lang="tr-TR" dirty="0" smtClean="0"/>
            <a:t>DÖNEMİ</a:t>
          </a:r>
        </a:p>
        <a:p>
          <a:r>
            <a:rPr lang="tr-TR" dirty="0" smtClean="0"/>
            <a:t>TÜRK EDEBİYATI</a:t>
          </a:r>
          <a:endParaRPr lang="tr-TR" dirty="0"/>
        </a:p>
      </dgm:t>
    </dgm:pt>
    <dgm:pt modelId="{31B4B4B6-7C12-4C05-B594-CC5DBA5E360F}" type="parTrans" cxnId="{D69BDD1A-8F9E-42A7-82C2-41927582FBD2}">
      <dgm:prSet/>
      <dgm:spPr/>
      <dgm:t>
        <a:bodyPr/>
        <a:lstStyle/>
        <a:p>
          <a:endParaRPr lang="tr-TR"/>
        </a:p>
      </dgm:t>
    </dgm:pt>
    <dgm:pt modelId="{E451ECEA-3269-447E-93D0-FA7CD1BA1B60}" type="sibTrans" cxnId="{D69BDD1A-8F9E-42A7-82C2-41927582FBD2}">
      <dgm:prSet/>
      <dgm:spPr/>
      <dgm:t>
        <a:bodyPr/>
        <a:lstStyle/>
        <a:p>
          <a:endParaRPr lang="tr-TR"/>
        </a:p>
      </dgm:t>
    </dgm:pt>
    <dgm:pt modelId="{A03E3961-D50C-484B-8541-F75FDA2E7AF3}" type="asst">
      <dgm:prSet phldrT="[Metin]"/>
      <dgm:spPr/>
      <dgm:t>
        <a:bodyPr/>
        <a:lstStyle/>
        <a:p>
          <a:r>
            <a:rPr lang="tr-TR" dirty="0" smtClean="0"/>
            <a:t>1923-1940</a:t>
          </a:r>
        </a:p>
        <a:p>
          <a:r>
            <a:rPr lang="tr-TR" dirty="0" smtClean="0"/>
            <a:t>ARASI TÜRK EDEBİYATI</a:t>
          </a:r>
          <a:endParaRPr lang="tr-TR" dirty="0"/>
        </a:p>
      </dgm:t>
    </dgm:pt>
    <dgm:pt modelId="{9EA6FFE4-CDBB-4EAD-9ADE-6001796CCD7D}" type="parTrans" cxnId="{0FFF490E-9E54-4674-93DD-10F31D0A0A23}">
      <dgm:prSet/>
      <dgm:spPr/>
      <dgm:t>
        <a:bodyPr/>
        <a:lstStyle/>
        <a:p>
          <a:endParaRPr lang="tr-TR"/>
        </a:p>
      </dgm:t>
    </dgm:pt>
    <dgm:pt modelId="{F386797F-52CC-4C0C-9C0E-30B6D21DD122}" type="sibTrans" cxnId="{0FFF490E-9E54-4674-93DD-10F31D0A0A23}">
      <dgm:prSet/>
      <dgm:spPr/>
      <dgm:t>
        <a:bodyPr/>
        <a:lstStyle/>
        <a:p>
          <a:endParaRPr lang="tr-TR"/>
        </a:p>
      </dgm:t>
    </dgm:pt>
    <dgm:pt modelId="{868CD8F8-80CE-4992-84E4-E5C36BBB5748}">
      <dgm:prSet phldrT="[Metin]"/>
      <dgm:spPr/>
      <dgm:t>
        <a:bodyPr/>
        <a:lstStyle/>
        <a:p>
          <a:r>
            <a:rPr lang="tr-TR" dirty="0" smtClean="0"/>
            <a:t>1940 SONRASI TÜRK EDEBİYATI</a:t>
          </a:r>
          <a:endParaRPr lang="tr-TR" dirty="0"/>
        </a:p>
      </dgm:t>
    </dgm:pt>
    <dgm:pt modelId="{ADF1AEAD-5667-455F-B9FA-E48153BF50C1}" type="parTrans" cxnId="{6758FB24-EF5D-4441-8975-2B6C7376FBFB}">
      <dgm:prSet/>
      <dgm:spPr/>
      <dgm:t>
        <a:bodyPr/>
        <a:lstStyle/>
        <a:p>
          <a:endParaRPr lang="tr-TR"/>
        </a:p>
      </dgm:t>
    </dgm:pt>
    <dgm:pt modelId="{68755416-BDA5-4183-873A-161A49266324}" type="sibTrans" cxnId="{6758FB24-EF5D-4441-8975-2B6C7376FBFB}">
      <dgm:prSet/>
      <dgm:spPr/>
      <dgm:t>
        <a:bodyPr/>
        <a:lstStyle/>
        <a:p>
          <a:endParaRPr lang="tr-TR"/>
        </a:p>
      </dgm:t>
    </dgm:pt>
    <dgm:pt modelId="{65B1DCE0-32A2-4A8E-9722-B294A3AFBDB0}" type="pres">
      <dgm:prSet presAssocID="{051B20C8-5B1A-417D-A386-DBBA474A6022}" presName="hierChild1" presStyleCnt="0">
        <dgm:presLayoutVars>
          <dgm:orgChart val="1"/>
          <dgm:chPref val="1"/>
          <dgm:dir/>
          <dgm:animOne val="branch"/>
          <dgm:animLvl val="lvl"/>
          <dgm:resizeHandles/>
        </dgm:presLayoutVars>
      </dgm:prSet>
      <dgm:spPr/>
      <dgm:t>
        <a:bodyPr/>
        <a:lstStyle/>
        <a:p>
          <a:endParaRPr lang="tr-TR"/>
        </a:p>
      </dgm:t>
    </dgm:pt>
    <dgm:pt modelId="{70B431EA-C509-4F5C-B50E-E870EE7CCFE0}" type="pres">
      <dgm:prSet presAssocID="{31BEDE58-D3B4-4BFA-8412-83C108E293B8}" presName="hierRoot1" presStyleCnt="0">
        <dgm:presLayoutVars>
          <dgm:hierBranch val="init"/>
        </dgm:presLayoutVars>
      </dgm:prSet>
      <dgm:spPr/>
    </dgm:pt>
    <dgm:pt modelId="{5DB0FDAF-BCED-459E-BBD3-3B367617DA75}" type="pres">
      <dgm:prSet presAssocID="{31BEDE58-D3B4-4BFA-8412-83C108E293B8}" presName="rootComposite1" presStyleCnt="0"/>
      <dgm:spPr/>
    </dgm:pt>
    <dgm:pt modelId="{21479567-20DB-4CC1-9E03-D349347C9C42}" type="pres">
      <dgm:prSet presAssocID="{31BEDE58-D3B4-4BFA-8412-83C108E293B8}" presName="rootText1" presStyleLbl="node0" presStyleIdx="0" presStyleCnt="1" custLinFactNeighborX="-35976" custLinFactNeighborY="28860">
        <dgm:presLayoutVars>
          <dgm:chPref val="3"/>
        </dgm:presLayoutVars>
      </dgm:prSet>
      <dgm:spPr/>
      <dgm:t>
        <a:bodyPr/>
        <a:lstStyle/>
        <a:p>
          <a:endParaRPr lang="tr-TR"/>
        </a:p>
      </dgm:t>
    </dgm:pt>
    <dgm:pt modelId="{67870840-32D4-4F40-8FBA-8E523489A5EB}" type="pres">
      <dgm:prSet presAssocID="{31BEDE58-D3B4-4BFA-8412-83C108E293B8}" presName="rootConnector1" presStyleLbl="node1" presStyleIdx="0" presStyleCnt="0"/>
      <dgm:spPr/>
      <dgm:t>
        <a:bodyPr/>
        <a:lstStyle/>
        <a:p>
          <a:endParaRPr lang="tr-TR"/>
        </a:p>
      </dgm:t>
    </dgm:pt>
    <dgm:pt modelId="{A21936BA-ECD5-4214-A381-5095478C1151}" type="pres">
      <dgm:prSet presAssocID="{31BEDE58-D3B4-4BFA-8412-83C108E293B8}" presName="hierChild2" presStyleCnt="0"/>
      <dgm:spPr/>
    </dgm:pt>
    <dgm:pt modelId="{6FC53AC8-0DA2-4493-8E26-AB81276E83D5}" type="pres">
      <dgm:prSet presAssocID="{ADF1AEAD-5667-455F-B9FA-E48153BF50C1}" presName="Name37" presStyleLbl="parChTrans1D2" presStyleIdx="0" presStyleCnt="2"/>
      <dgm:spPr/>
      <dgm:t>
        <a:bodyPr/>
        <a:lstStyle/>
        <a:p>
          <a:endParaRPr lang="tr-TR"/>
        </a:p>
      </dgm:t>
    </dgm:pt>
    <dgm:pt modelId="{AFF52962-F723-4036-BAC8-A79EB84BDCA7}" type="pres">
      <dgm:prSet presAssocID="{868CD8F8-80CE-4992-84E4-E5C36BBB5748}" presName="hierRoot2" presStyleCnt="0">
        <dgm:presLayoutVars>
          <dgm:hierBranch val="init"/>
        </dgm:presLayoutVars>
      </dgm:prSet>
      <dgm:spPr/>
    </dgm:pt>
    <dgm:pt modelId="{363BE232-93F7-47C6-A352-CE823AF11C11}" type="pres">
      <dgm:prSet presAssocID="{868CD8F8-80CE-4992-84E4-E5C36BBB5748}" presName="rootComposite" presStyleCnt="0"/>
      <dgm:spPr/>
    </dgm:pt>
    <dgm:pt modelId="{72060001-A987-42E8-BCDF-77E8A994A3B8}" type="pres">
      <dgm:prSet presAssocID="{868CD8F8-80CE-4992-84E4-E5C36BBB5748}" presName="rootText" presStyleLbl="node2" presStyleIdx="0" presStyleCnt="1" custLinFactNeighborX="56093" custLinFactNeighborY="-90384">
        <dgm:presLayoutVars>
          <dgm:chPref val="3"/>
        </dgm:presLayoutVars>
      </dgm:prSet>
      <dgm:spPr/>
      <dgm:t>
        <a:bodyPr/>
        <a:lstStyle/>
        <a:p>
          <a:endParaRPr lang="tr-TR"/>
        </a:p>
      </dgm:t>
    </dgm:pt>
    <dgm:pt modelId="{E2EF282F-D75D-4A30-8712-5A8239E4E5FF}" type="pres">
      <dgm:prSet presAssocID="{868CD8F8-80CE-4992-84E4-E5C36BBB5748}" presName="rootConnector" presStyleLbl="node2" presStyleIdx="0" presStyleCnt="1"/>
      <dgm:spPr/>
      <dgm:t>
        <a:bodyPr/>
        <a:lstStyle/>
        <a:p>
          <a:endParaRPr lang="tr-TR"/>
        </a:p>
      </dgm:t>
    </dgm:pt>
    <dgm:pt modelId="{C467CBEE-C8F9-4A41-84C2-E2AB3097635D}" type="pres">
      <dgm:prSet presAssocID="{868CD8F8-80CE-4992-84E4-E5C36BBB5748}" presName="hierChild4" presStyleCnt="0"/>
      <dgm:spPr/>
    </dgm:pt>
    <dgm:pt modelId="{EBE4EF7D-0120-4D66-B4AA-12E208ABE947}" type="pres">
      <dgm:prSet presAssocID="{868CD8F8-80CE-4992-84E4-E5C36BBB5748}" presName="hierChild5" presStyleCnt="0"/>
      <dgm:spPr/>
    </dgm:pt>
    <dgm:pt modelId="{FEB3C201-3D5C-4141-84C6-B9501CF6FA0A}" type="pres">
      <dgm:prSet presAssocID="{31BEDE58-D3B4-4BFA-8412-83C108E293B8}" presName="hierChild3" presStyleCnt="0"/>
      <dgm:spPr/>
    </dgm:pt>
    <dgm:pt modelId="{0E00015B-A35A-44BC-9D28-27B1340B2128}" type="pres">
      <dgm:prSet presAssocID="{9EA6FFE4-CDBB-4EAD-9ADE-6001796CCD7D}" presName="Name111" presStyleLbl="parChTrans1D2" presStyleIdx="1" presStyleCnt="2"/>
      <dgm:spPr/>
      <dgm:t>
        <a:bodyPr/>
        <a:lstStyle/>
        <a:p>
          <a:endParaRPr lang="tr-TR"/>
        </a:p>
      </dgm:t>
    </dgm:pt>
    <dgm:pt modelId="{950DF91A-C070-4B68-91EB-2BEAB8A1D611}" type="pres">
      <dgm:prSet presAssocID="{A03E3961-D50C-484B-8541-F75FDA2E7AF3}" presName="hierRoot3" presStyleCnt="0">
        <dgm:presLayoutVars>
          <dgm:hierBranch val="init"/>
        </dgm:presLayoutVars>
      </dgm:prSet>
      <dgm:spPr/>
    </dgm:pt>
    <dgm:pt modelId="{6FFEC907-67F5-446F-8131-E34BDF2B4625}" type="pres">
      <dgm:prSet presAssocID="{A03E3961-D50C-484B-8541-F75FDA2E7AF3}" presName="rootComposite3" presStyleCnt="0"/>
      <dgm:spPr/>
    </dgm:pt>
    <dgm:pt modelId="{EDF54381-24AC-452D-9F46-8DCB3F76E0DB}" type="pres">
      <dgm:prSet presAssocID="{A03E3961-D50C-484B-8541-F75FDA2E7AF3}" presName="rootText3" presStyleLbl="asst1" presStyleIdx="0" presStyleCnt="1" custLinFactNeighborX="-31203" custLinFactNeighborY="41924">
        <dgm:presLayoutVars>
          <dgm:chPref val="3"/>
        </dgm:presLayoutVars>
      </dgm:prSet>
      <dgm:spPr/>
      <dgm:t>
        <a:bodyPr/>
        <a:lstStyle/>
        <a:p>
          <a:endParaRPr lang="tr-TR"/>
        </a:p>
      </dgm:t>
    </dgm:pt>
    <dgm:pt modelId="{632D04B3-FEA2-4A75-B5C7-0C37E993D763}" type="pres">
      <dgm:prSet presAssocID="{A03E3961-D50C-484B-8541-F75FDA2E7AF3}" presName="rootConnector3" presStyleLbl="asst1" presStyleIdx="0" presStyleCnt="1"/>
      <dgm:spPr/>
      <dgm:t>
        <a:bodyPr/>
        <a:lstStyle/>
        <a:p>
          <a:endParaRPr lang="tr-TR"/>
        </a:p>
      </dgm:t>
    </dgm:pt>
    <dgm:pt modelId="{0ADACAD1-29BD-4D1C-B89B-58000E47E89D}" type="pres">
      <dgm:prSet presAssocID="{A03E3961-D50C-484B-8541-F75FDA2E7AF3}" presName="hierChild6" presStyleCnt="0"/>
      <dgm:spPr/>
    </dgm:pt>
    <dgm:pt modelId="{2C6246C0-B315-4A12-BDF2-7EE1B476D990}" type="pres">
      <dgm:prSet presAssocID="{A03E3961-D50C-484B-8541-F75FDA2E7AF3}" presName="hierChild7" presStyleCnt="0"/>
      <dgm:spPr/>
    </dgm:pt>
  </dgm:ptLst>
  <dgm:cxnLst>
    <dgm:cxn modelId="{57DB2312-5E39-4549-8631-6AE060BA912E}" type="presOf" srcId="{A03E3961-D50C-484B-8541-F75FDA2E7AF3}" destId="{EDF54381-24AC-452D-9F46-8DCB3F76E0DB}" srcOrd="0" destOrd="0" presId="urn:microsoft.com/office/officeart/2005/8/layout/orgChart1"/>
    <dgm:cxn modelId="{D69BDD1A-8F9E-42A7-82C2-41927582FBD2}" srcId="{051B20C8-5B1A-417D-A386-DBBA474A6022}" destId="{31BEDE58-D3B4-4BFA-8412-83C108E293B8}" srcOrd="0" destOrd="0" parTransId="{31B4B4B6-7C12-4C05-B594-CC5DBA5E360F}" sibTransId="{E451ECEA-3269-447E-93D0-FA7CD1BA1B60}"/>
    <dgm:cxn modelId="{DF2E7256-178D-4D35-9308-F278BA7D3550}" type="presOf" srcId="{31BEDE58-D3B4-4BFA-8412-83C108E293B8}" destId="{21479567-20DB-4CC1-9E03-D349347C9C42}" srcOrd="0" destOrd="0" presId="urn:microsoft.com/office/officeart/2005/8/layout/orgChart1"/>
    <dgm:cxn modelId="{A4F4FA82-F285-440D-8E79-0B7EE86BFE84}" type="presOf" srcId="{051B20C8-5B1A-417D-A386-DBBA474A6022}" destId="{65B1DCE0-32A2-4A8E-9722-B294A3AFBDB0}" srcOrd="0" destOrd="0" presId="urn:microsoft.com/office/officeart/2005/8/layout/orgChart1"/>
    <dgm:cxn modelId="{1C2977DA-AEE8-4CDF-8271-24294A4863DE}" type="presOf" srcId="{ADF1AEAD-5667-455F-B9FA-E48153BF50C1}" destId="{6FC53AC8-0DA2-4493-8E26-AB81276E83D5}" srcOrd="0" destOrd="0" presId="urn:microsoft.com/office/officeart/2005/8/layout/orgChart1"/>
    <dgm:cxn modelId="{473EB9D7-6D97-4DA8-BA68-840763A4FACF}" type="presOf" srcId="{31BEDE58-D3B4-4BFA-8412-83C108E293B8}" destId="{67870840-32D4-4F40-8FBA-8E523489A5EB}" srcOrd="1" destOrd="0" presId="urn:microsoft.com/office/officeart/2005/8/layout/orgChart1"/>
    <dgm:cxn modelId="{0236681B-8EFC-45D7-909B-58EAC34016D5}" type="presOf" srcId="{9EA6FFE4-CDBB-4EAD-9ADE-6001796CCD7D}" destId="{0E00015B-A35A-44BC-9D28-27B1340B2128}" srcOrd="0" destOrd="0" presId="urn:microsoft.com/office/officeart/2005/8/layout/orgChart1"/>
    <dgm:cxn modelId="{872E35EA-C6FD-41F1-86AF-EA6B70FE0F21}" type="presOf" srcId="{868CD8F8-80CE-4992-84E4-E5C36BBB5748}" destId="{E2EF282F-D75D-4A30-8712-5A8239E4E5FF}" srcOrd="1" destOrd="0" presId="urn:microsoft.com/office/officeart/2005/8/layout/orgChart1"/>
    <dgm:cxn modelId="{C12732CD-6CD1-41E9-ABA8-0AE5C549C5C8}" type="presOf" srcId="{A03E3961-D50C-484B-8541-F75FDA2E7AF3}" destId="{632D04B3-FEA2-4A75-B5C7-0C37E993D763}" srcOrd="1" destOrd="0" presId="urn:microsoft.com/office/officeart/2005/8/layout/orgChart1"/>
    <dgm:cxn modelId="{6758FB24-EF5D-4441-8975-2B6C7376FBFB}" srcId="{31BEDE58-D3B4-4BFA-8412-83C108E293B8}" destId="{868CD8F8-80CE-4992-84E4-E5C36BBB5748}" srcOrd="1" destOrd="0" parTransId="{ADF1AEAD-5667-455F-B9FA-E48153BF50C1}" sibTransId="{68755416-BDA5-4183-873A-161A49266324}"/>
    <dgm:cxn modelId="{0FFF490E-9E54-4674-93DD-10F31D0A0A23}" srcId="{31BEDE58-D3B4-4BFA-8412-83C108E293B8}" destId="{A03E3961-D50C-484B-8541-F75FDA2E7AF3}" srcOrd="0" destOrd="0" parTransId="{9EA6FFE4-CDBB-4EAD-9ADE-6001796CCD7D}" sibTransId="{F386797F-52CC-4C0C-9C0E-30B6D21DD122}"/>
    <dgm:cxn modelId="{EF37D2DB-8E72-4354-A61D-B5E1731F7BA5}" type="presOf" srcId="{868CD8F8-80CE-4992-84E4-E5C36BBB5748}" destId="{72060001-A987-42E8-BCDF-77E8A994A3B8}" srcOrd="0" destOrd="0" presId="urn:microsoft.com/office/officeart/2005/8/layout/orgChart1"/>
    <dgm:cxn modelId="{ACB501AB-E43A-41C9-9F9D-BA450F8D006B}" type="presParOf" srcId="{65B1DCE0-32A2-4A8E-9722-B294A3AFBDB0}" destId="{70B431EA-C509-4F5C-B50E-E870EE7CCFE0}" srcOrd="0" destOrd="0" presId="urn:microsoft.com/office/officeart/2005/8/layout/orgChart1"/>
    <dgm:cxn modelId="{B03EBCCB-3691-492A-A0CE-FABD15497A63}" type="presParOf" srcId="{70B431EA-C509-4F5C-B50E-E870EE7CCFE0}" destId="{5DB0FDAF-BCED-459E-BBD3-3B367617DA75}" srcOrd="0" destOrd="0" presId="urn:microsoft.com/office/officeart/2005/8/layout/orgChart1"/>
    <dgm:cxn modelId="{A8232324-CFA7-4082-8779-2DF27A2A2611}" type="presParOf" srcId="{5DB0FDAF-BCED-459E-BBD3-3B367617DA75}" destId="{21479567-20DB-4CC1-9E03-D349347C9C42}" srcOrd="0" destOrd="0" presId="urn:microsoft.com/office/officeart/2005/8/layout/orgChart1"/>
    <dgm:cxn modelId="{A98EA094-0BB0-4BC9-A533-7ABFD812134F}" type="presParOf" srcId="{5DB0FDAF-BCED-459E-BBD3-3B367617DA75}" destId="{67870840-32D4-4F40-8FBA-8E523489A5EB}" srcOrd="1" destOrd="0" presId="urn:microsoft.com/office/officeart/2005/8/layout/orgChart1"/>
    <dgm:cxn modelId="{B5C5C42D-E77F-43F6-A44E-E32E5470A4E4}" type="presParOf" srcId="{70B431EA-C509-4F5C-B50E-E870EE7CCFE0}" destId="{A21936BA-ECD5-4214-A381-5095478C1151}" srcOrd="1" destOrd="0" presId="urn:microsoft.com/office/officeart/2005/8/layout/orgChart1"/>
    <dgm:cxn modelId="{10382325-ABE8-42D2-BF8C-976523C4262E}" type="presParOf" srcId="{A21936BA-ECD5-4214-A381-5095478C1151}" destId="{6FC53AC8-0DA2-4493-8E26-AB81276E83D5}" srcOrd="0" destOrd="0" presId="urn:microsoft.com/office/officeart/2005/8/layout/orgChart1"/>
    <dgm:cxn modelId="{F9B7B1FE-4259-4211-9DD5-41C618878628}" type="presParOf" srcId="{A21936BA-ECD5-4214-A381-5095478C1151}" destId="{AFF52962-F723-4036-BAC8-A79EB84BDCA7}" srcOrd="1" destOrd="0" presId="urn:microsoft.com/office/officeart/2005/8/layout/orgChart1"/>
    <dgm:cxn modelId="{0D21654D-8F96-44D5-8C2A-404E05432D78}" type="presParOf" srcId="{AFF52962-F723-4036-BAC8-A79EB84BDCA7}" destId="{363BE232-93F7-47C6-A352-CE823AF11C11}" srcOrd="0" destOrd="0" presId="urn:microsoft.com/office/officeart/2005/8/layout/orgChart1"/>
    <dgm:cxn modelId="{09792345-1DDE-4C78-8C57-BAC94FD34586}" type="presParOf" srcId="{363BE232-93F7-47C6-A352-CE823AF11C11}" destId="{72060001-A987-42E8-BCDF-77E8A994A3B8}" srcOrd="0" destOrd="0" presId="urn:microsoft.com/office/officeart/2005/8/layout/orgChart1"/>
    <dgm:cxn modelId="{7CFC92CC-A162-44E5-9175-86A6CAF11452}" type="presParOf" srcId="{363BE232-93F7-47C6-A352-CE823AF11C11}" destId="{E2EF282F-D75D-4A30-8712-5A8239E4E5FF}" srcOrd="1" destOrd="0" presId="urn:microsoft.com/office/officeart/2005/8/layout/orgChart1"/>
    <dgm:cxn modelId="{EA4A4C7B-D0C0-4A6F-856F-EB2DB83372F2}" type="presParOf" srcId="{AFF52962-F723-4036-BAC8-A79EB84BDCA7}" destId="{C467CBEE-C8F9-4A41-84C2-E2AB3097635D}" srcOrd="1" destOrd="0" presId="urn:microsoft.com/office/officeart/2005/8/layout/orgChart1"/>
    <dgm:cxn modelId="{9E082086-E639-4CB0-A402-929ECE4BBB51}" type="presParOf" srcId="{AFF52962-F723-4036-BAC8-A79EB84BDCA7}" destId="{EBE4EF7D-0120-4D66-B4AA-12E208ABE947}" srcOrd="2" destOrd="0" presId="urn:microsoft.com/office/officeart/2005/8/layout/orgChart1"/>
    <dgm:cxn modelId="{34EB1125-0D1F-493B-86A2-F6DD6DBBBCAD}" type="presParOf" srcId="{70B431EA-C509-4F5C-B50E-E870EE7CCFE0}" destId="{FEB3C201-3D5C-4141-84C6-B9501CF6FA0A}" srcOrd="2" destOrd="0" presId="urn:microsoft.com/office/officeart/2005/8/layout/orgChart1"/>
    <dgm:cxn modelId="{5F969DDF-3C78-4DBB-9D52-15853299999F}" type="presParOf" srcId="{FEB3C201-3D5C-4141-84C6-B9501CF6FA0A}" destId="{0E00015B-A35A-44BC-9D28-27B1340B2128}" srcOrd="0" destOrd="0" presId="urn:microsoft.com/office/officeart/2005/8/layout/orgChart1"/>
    <dgm:cxn modelId="{72951B47-7157-4694-A7E3-5B6A2B297A77}" type="presParOf" srcId="{FEB3C201-3D5C-4141-84C6-B9501CF6FA0A}" destId="{950DF91A-C070-4B68-91EB-2BEAB8A1D611}" srcOrd="1" destOrd="0" presId="urn:microsoft.com/office/officeart/2005/8/layout/orgChart1"/>
    <dgm:cxn modelId="{433357C1-3ABB-465E-96D8-60CE8A66FE93}" type="presParOf" srcId="{950DF91A-C070-4B68-91EB-2BEAB8A1D611}" destId="{6FFEC907-67F5-446F-8131-E34BDF2B4625}" srcOrd="0" destOrd="0" presId="urn:microsoft.com/office/officeart/2005/8/layout/orgChart1"/>
    <dgm:cxn modelId="{0933072F-F938-45C3-862D-FB61DF07D47A}" type="presParOf" srcId="{6FFEC907-67F5-446F-8131-E34BDF2B4625}" destId="{EDF54381-24AC-452D-9F46-8DCB3F76E0DB}" srcOrd="0" destOrd="0" presId="urn:microsoft.com/office/officeart/2005/8/layout/orgChart1"/>
    <dgm:cxn modelId="{2E97173B-2100-4CCC-85F1-6B485025316C}" type="presParOf" srcId="{6FFEC907-67F5-446F-8131-E34BDF2B4625}" destId="{632D04B3-FEA2-4A75-B5C7-0C37E993D763}" srcOrd="1" destOrd="0" presId="urn:microsoft.com/office/officeart/2005/8/layout/orgChart1"/>
    <dgm:cxn modelId="{60D997FE-0C65-40D2-8278-2E5974A7B8BE}" type="presParOf" srcId="{950DF91A-C070-4B68-91EB-2BEAB8A1D611}" destId="{0ADACAD1-29BD-4D1C-B89B-58000E47E89D}" srcOrd="1" destOrd="0" presId="urn:microsoft.com/office/officeart/2005/8/layout/orgChart1"/>
    <dgm:cxn modelId="{CB28C5DE-0F48-43ED-A279-FC5DA8536D4D}" type="presParOf" srcId="{950DF91A-C070-4B68-91EB-2BEAB8A1D611}" destId="{2C6246C0-B315-4A12-BDF2-7EE1B476D990}"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3A364-4D66-4695-999C-1CB6F0A9A00F}" type="datetimeFigureOut">
              <a:rPr lang="tr-TR" smtClean="0"/>
              <a:pPr/>
              <a:t>13.12.2015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A0589-6216-4ADC-B522-F37C7B85793F}"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8DA0589-6216-4ADC-B522-F37C7B85793F}" type="slidenum">
              <a:rPr lang="tr-TR" smtClean="0"/>
              <a:pPr/>
              <a:t>14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29CA0D59-3455-47EC-920B-EC4850787058}" type="datetimeFigureOut">
              <a:rPr lang="tr-TR" smtClean="0"/>
              <a:pPr/>
              <a:t>13.12.2015</a:t>
            </a:fld>
            <a:endParaRPr lang="tr-TR"/>
          </a:p>
        </p:txBody>
      </p:sp>
      <p:sp>
        <p:nvSpPr>
          <p:cNvPr id="16" name="15 Slayt Numarası Yer Tutucusu"/>
          <p:cNvSpPr>
            <a:spLocks noGrp="1"/>
          </p:cNvSpPr>
          <p:nvPr>
            <p:ph type="sldNum" sz="quarter" idx="11"/>
          </p:nvPr>
        </p:nvSpPr>
        <p:spPr/>
        <p:txBody>
          <a:bodyPr/>
          <a:lstStyle/>
          <a:p>
            <a:fld id="{8F087AE4-2E9F-4147-9F65-6444F396686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transition advTm="12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9CA0D59-3455-47EC-920B-EC4850787058}" type="datetimeFigureOut">
              <a:rPr lang="tr-TR" smtClean="0"/>
              <a:pPr/>
              <a:t>13.12.2015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F087AE4-2E9F-4147-9F65-6444F3966861}" type="slidenum">
              <a:rPr lang="tr-TR" smtClean="0"/>
              <a:pPr/>
              <a:t>‹#›</a:t>
            </a:fld>
            <a:endParaRPr lang="tr-TR"/>
          </a:p>
        </p:txBody>
      </p:sp>
    </p:spTree>
  </p:cSld>
  <p:clrMapOvr>
    <a:masterClrMapping/>
  </p:clrMapOvr>
  <p:transition advTm="12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9CA0D59-3455-47EC-920B-EC4850787058}" type="datetimeFigureOut">
              <a:rPr lang="tr-TR" smtClean="0"/>
              <a:pPr/>
              <a:t>13.12.2015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F087AE4-2E9F-4147-9F65-6444F3966861}" type="slidenum">
              <a:rPr lang="tr-TR" smtClean="0"/>
              <a:pPr/>
              <a:t>‹#›</a:t>
            </a:fld>
            <a:endParaRPr lang="tr-TR"/>
          </a:p>
        </p:txBody>
      </p:sp>
    </p:spTree>
  </p:cSld>
  <p:clrMapOvr>
    <a:masterClrMapping/>
  </p:clrMapOvr>
  <p:transition advTm="1200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29CA0D59-3455-47EC-920B-EC4850787058}" type="datetimeFigureOut">
              <a:rPr lang="tr-TR" smtClean="0"/>
              <a:pPr/>
              <a:t>13.12.2015</a:t>
            </a:fld>
            <a:endParaRPr lang="tr-TR"/>
          </a:p>
        </p:txBody>
      </p:sp>
      <p:sp>
        <p:nvSpPr>
          <p:cNvPr id="15" name="14 Slayt Numarası Yer Tutucusu"/>
          <p:cNvSpPr>
            <a:spLocks noGrp="1"/>
          </p:cNvSpPr>
          <p:nvPr>
            <p:ph type="sldNum" sz="quarter" idx="15"/>
          </p:nvPr>
        </p:nvSpPr>
        <p:spPr/>
        <p:txBody>
          <a:bodyPr/>
          <a:lstStyle>
            <a:lvl1pPr algn="ctr">
              <a:defRPr/>
            </a:lvl1pPr>
          </a:lstStyle>
          <a:p>
            <a:fld id="{8F087AE4-2E9F-4147-9F65-6444F396686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transition advTm="12000">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29CA0D59-3455-47EC-920B-EC4850787058}" type="datetimeFigureOut">
              <a:rPr lang="tr-TR" smtClean="0"/>
              <a:pPr/>
              <a:t>13.12.2015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F087AE4-2E9F-4147-9F65-6444F396686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2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29CA0D59-3455-47EC-920B-EC4850787058}" type="datetimeFigureOut">
              <a:rPr lang="tr-TR" smtClean="0"/>
              <a:pPr/>
              <a:t>13.12.2015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F087AE4-2E9F-4147-9F65-6444F396686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advTm="12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8F087AE4-2E9F-4147-9F65-6444F396686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29CA0D59-3455-47EC-920B-EC4850787058}" type="datetimeFigureOut">
              <a:rPr lang="tr-TR" smtClean="0"/>
              <a:pPr/>
              <a:t>13.12.2015</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2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29CA0D59-3455-47EC-920B-EC4850787058}" type="datetimeFigureOut">
              <a:rPr lang="tr-TR" smtClean="0"/>
              <a:pPr/>
              <a:t>13.12.2015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F087AE4-2E9F-4147-9F65-6444F396686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transition advTm="12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9CA0D59-3455-47EC-920B-EC4850787058}" type="datetimeFigureOut">
              <a:rPr lang="tr-TR" smtClean="0"/>
              <a:pPr/>
              <a:t>13.12.2015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F087AE4-2E9F-4147-9F65-6444F3966861}" type="slidenum">
              <a:rPr lang="tr-TR" smtClean="0"/>
              <a:pPr/>
              <a:t>‹#›</a:t>
            </a:fld>
            <a:endParaRPr lang="tr-TR"/>
          </a:p>
        </p:txBody>
      </p:sp>
    </p:spTree>
  </p:cSld>
  <p:clrMapOvr>
    <a:masterClrMapping/>
  </p:clrMapOvr>
  <p:transition advTm="12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29CA0D59-3455-47EC-920B-EC4850787058}" type="datetimeFigureOut">
              <a:rPr lang="tr-TR" smtClean="0"/>
              <a:pPr/>
              <a:t>13.12.2015</a:t>
            </a:fld>
            <a:endParaRPr lang="tr-TR"/>
          </a:p>
        </p:txBody>
      </p:sp>
      <p:sp>
        <p:nvSpPr>
          <p:cNvPr id="9" name="8 Slayt Numarası Yer Tutucusu"/>
          <p:cNvSpPr>
            <a:spLocks noGrp="1"/>
          </p:cNvSpPr>
          <p:nvPr>
            <p:ph type="sldNum" sz="quarter" idx="15"/>
          </p:nvPr>
        </p:nvSpPr>
        <p:spPr/>
        <p:txBody>
          <a:bodyPr/>
          <a:lstStyle/>
          <a:p>
            <a:fld id="{8F087AE4-2E9F-4147-9F65-6444F396686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transition advTm="12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29CA0D59-3455-47EC-920B-EC4850787058}" type="datetimeFigureOut">
              <a:rPr lang="tr-TR" smtClean="0"/>
              <a:pPr/>
              <a:t>13.12.2015</a:t>
            </a:fld>
            <a:endParaRPr lang="tr-TR"/>
          </a:p>
        </p:txBody>
      </p:sp>
      <p:sp>
        <p:nvSpPr>
          <p:cNvPr id="9" name="8 Slayt Numarası Yer Tutucusu"/>
          <p:cNvSpPr>
            <a:spLocks noGrp="1"/>
          </p:cNvSpPr>
          <p:nvPr>
            <p:ph type="sldNum" sz="quarter" idx="11"/>
          </p:nvPr>
        </p:nvSpPr>
        <p:spPr/>
        <p:txBody>
          <a:bodyPr/>
          <a:lstStyle/>
          <a:p>
            <a:fld id="{8F087AE4-2E9F-4147-9F65-6444F396686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transition advTm="12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CA0D59-3455-47EC-920B-EC4850787058}" type="datetimeFigureOut">
              <a:rPr lang="tr-TR" smtClean="0"/>
              <a:pPr/>
              <a:t>13.12.2015</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F087AE4-2E9F-4147-9F65-6444F396686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advTm="12000">
    <p:newsflash/>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openxmlformats.org/officeDocument/2006/relationships/diagramData" Target="../diagrams/data6.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forumalew.org/soru-lar-ve-cevap-lar/513974-gokturk-yazitlarinin-maddeler-halinde-ozellikleri.html" TargetMode="External"/><Relationship Id="rId2" Type="http://schemas.openxmlformats.org/officeDocument/2006/relationships/hyperlink" Target="http://www.arslanhocam.com/?pnum=25&amp;pt=Serveti+F%C3%BCnun+Edebiyat%C4%B1+%C3%96zellikleri" TargetMode="External"/><Relationship Id="rId1" Type="http://schemas.openxmlformats.org/officeDocument/2006/relationships/slideLayout" Target="../slideLayouts/slideLayout2.xml"/><Relationship Id="rId6" Type="http://schemas.openxmlformats.org/officeDocument/2006/relationships/hyperlink" Target="http://www.makalecafe.com/wp-content/uploads/2014/11/Tanzimat-D&#246;nemi-Edebiyat&#305;-ve-&#199;&#305;kan-Gazeteler.jpg" TargetMode="External"/><Relationship Id="rId5" Type="http://schemas.openxmlformats.org/officeDocument/2006/relationships/hyperlink" Target="https://tr.wikipedia.org/wiki/Tasavvuf_edebiyat%C4%B1" TargetMode="External"/><Relationship Id="rId4" Type="http://schemas.openxmlformats.org/officeDocument/2006/relationships/hyperlink" Target="http://www.arslanhocam.com/?pnum=7&amp;pt=%C4%B0slamiyet+%C3%96ncesi+T%C3%BCrk+Edebiyat%C4%B1"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tr.wikipedia.org/wiki/Uygur_alfabesi" TargetMode="External"/><Relationship Id="rId2" Type="http://schemas.openxmlformats.org/officeDocument/2006/relationships/hyperlink" Target="https://tr.wikipedia.org/wiki/Tonyukuk_Yaz%C4%B1t%C4%B1https:/tr.wikipedia.org/wiki/K%C3%BCl_Tigin_Yaz%C4%B1t%C4%B1" TargetMode="External"/><Relationship Id="rId1" Type="http://schemas.openxmlformats.org/officeDocument/2006/relationships/slideLayout" Target="../slideLayouts/slideLayout2.xml"/><Relationship Id="rId5" Type="http://schemas.openxmlformats.org/officeDocument/2006/relationships/hyperlink" Target="http://slideplayer.biz.tr/slide/2615687/" TargetMode="External"/><Relationship Id="rId4" Type="http://schemas.openxmlformats.org/officeDocument/2006/relationships/hyperlink" Target="http://edebiyatforum.com/halk-edebiyati/anonim-halk-edebiyati.htmlhttp:/www.edebiyatfatihi.net/2014/09/tanzimat-edebiyati-olusumu1donem2donem.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2143116"/>
            <a:ext cx="7772400" cy="1470025"/>
          </a:xfrm>
        </p:spPr>
        <p:txBody>
          <a:bodyPr/>
          <a:lstStyle/>
          <a:p>
            <a:r>
              <a:rPr lang="tr-TR" sz="5400" dirty="0" smtClean="0">
                <a:solidFill>
                  <a:srgbClr val="FF0000"/>
                </a:solidFill>
                <a:effectLst>
                  <a:outerShdw blurRad="38100" dist="38100" dir="2700000" algn="tl">
                    <a:srgbClr val="000000">
                      <a:alpha val="43137"/>
                    </a:srgbClr>
                  </a:outerShdw>
                </a:effectLst>
                <a:latin typeface="Castellar" pitchFamily="18" charset="0"/>
              </a:rPr>
              <a:t>TÜRK EDEBİYATI</a:t>
            </a:r>
            <a:r>
              <a:rPr lang="tr-TR" dirty="0" smtClean="0"/>
              <a:t> </a:t>
            </a:r>
            <a:endParaRPr lang="tr-TR" dirty="0"/>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14338"/>
            <a:ext cx="8229600" cy="1219200"/>
          </a:xfrm>
        </p:spPr>
        <p:txBody>
          <a:bodyPr>
            <a:normAutofit/>
          </a:bodyPr>
          <a:lstStyle/>
          <a:p>
            <a:r>
              <a:rPr lang="tr-TR" sz="4400" dirty="0" smtClean="0">
                <a:solidFill>
                  <a:srgbClr val="FF0000"/>
                </a:solidFill>
              </a:rPr>
              <a:t>B) YAZILI EDEBİYAT</a:t>
            </a:r>
            <a:endParaRPr lang="tr-TR" sz="4400" dirty="0">
              <a:solidFill>
                <a:srgbClr val="FF0000"/>
              </a:solidFill>
            </a:endParaRPr>
          </a:p>
        </p:txBody>
      </p:sp>
      <p:sp>
        <p:nvSpPr>
          <p:cNvPr id="5" name="4 İçerik Yer Tutucusu"/>
          <p:cNvSpPr>
            <a:spLocks noGrp="1"/>
          </p:cNvSpPr>
          <p:nvPr>
            <p:ph sz="half" idx="1"/>
          </p:nvPr>
        </p:nvSpPr>
        <p:spPr>
          <a:xfrm>
            <a:off x="428596" y="928670"/>
            <a:ext cx="4059936" cy="5643602"/>
          </a:xfrm>
        </p:spPr>
        <p:txBody>
          <a:bodyPr>
            <a:noAutofit/>
          </a:bodyPr>
          <a:lstStyle/>
          <a:p>
            <a:r>
              <a:rPr lang="tr-TR" sz="2000" dirty="0" smtClean="0"/>
              <a:t>Yazıya ilk aktarılan eserlerin bulunduğu dönemdir. Türkçe yazılı belgeler 6. yüzyıldan kalan </a:t>
            </a:r>
            <a:r>
              <a:rPr lang="tr-TR" sz="2000" dirty="0" err="1" smtClean="0"/>
              <a:t>Yenisey</a:t>
            </a:r>
            <a:r>
              <a:rPr lang="tr-TR" sz="2000" dirty="0" smtClean="0"/>
              <a:t> ve 8. yüzyıldan kalan Orhun Yazıtları’dır (Köktürk Kitabeleri). Orhun Yazıtları, Türklerin edebî değer taşıyan ilk yazılı metinleridir. Yazıtlarda kullanılan dil bütün dış etkilerden uzak, saf Türkçedir. Uygur yazıtları da bu dönemin eserlerindendir. Bu dönemde Türkler kendi alfabelerini (Göktürk, Uygu Uygurlar Budizm ve </a:t>
            </a:r>
            <a:r>
              <a:rPr lang="tr-TR" sz="2000" dirty="0" err="1" smtClean="0"/>
              <a:t>Maniheizm</a:t>
            </a:r>
            <a:r>
              <a:rPr lang="tr-TR" sz="2000" dirty="0" smtClean="0"/>
              <a:t> inancının yansıdığı metinler yazmışlardır. Uygur alfabesini kullanmışlardır.</a:t>
            </a:r>
          </a:p>
          <a:p>
            <a:pPr>
              <a:buNone/>
            </a:pPr>
            <a:endParaRPr lang="tr-TR" sz="2000" dirty="0" smtClean="0"/>
          </a:p>
          <a:p>
            <a:endParaRPr lang="tr-TR" sz="2000" dirty="0"/>
          </a:p>
        </p:txBody>
      </p:sp>
      <p:pic>
        <p:nvPicPr>
          <p:cNvPr id="1026" name="Picture 2" descr="C:\Users\elitebook\Desktop\Mengütaş1[1].jpg"/>
          <p:cNvPicPr>
            <a:picLocks noGrp="1" noChangeAspect="1" noChangeArrowheads="1"/>
          </p:cNvPicPr>
          <p:nvPr>
            <p:ph sz="half" idx="2"/>
          </p:nvPr>
        </p:nvPicPr>
        <p:blipFill>
          <a:blip r:embed="rId2"/>
          <a:srcRect/>
          <a:stretch>
            <a:fillRect/>
          </a:stretch>
        </p:blipFill>
        <p:spPr bwMode="auto">
          <a:xfrm>
            <a:off x="4643438" y="1000108"/>
            <a:ext cx="4286280" cy="5214974"/>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357298"/>
          </a:xfrm>
        </p:spPr>
        <p:txBody>
          <a:bodyPr>
            <a:normAutofit fontScale="90000"/>
          </a:bodyPr>
          <a:lstStyle/>
          <a:p>
            <a:r>
              <a:rPr lang="tr-TR" sz="4000" b="1" dirty="0" smtClean="0"/>
              <a:t/>
            </a:r>
            <a:br>
              <a:rPr lang="tr-TR" sz="4000" b="1" dirty="0" smtClean="0"/>
            </a:br>
            <a:r>
              <a:rPr lang="tr-TR" sz="4800" dirty="0" smtClean="0"/>
              <a:t> </a:t>
            </a:r>
            <a:r>
              <a:rPr lang="tr-TR" sz="4800" dirty="0" smtClean="0">
                <a:solidFill>
                  <a:srgbClr val="FF0000"/>
                </a:solidFill>
              </a:rPr>
              <a:t>.</a:t>
            </a:r>
            <a:r>
              <a:rPr lang="tr-TR" sz="4800" b="1" dirty="0" smtClean="0">
                <a:solidFill>
                  <a:srgbClr val="FF0000"/>
                </a:solidFill>
              </a:rPr>
              <a:t> </a:t>
            </a:r>
            <a:r>
              <a:rPr lang="tr-TR" sz="4400" b="1" dirty="0" smtClean="0">
                <a:solidFill>
                  <a:srgbClr val="FF0000"/>
                </a:solidFill>
              </a:rPr>
              <a:t>Yazılı dönemin genel özellikleri şunlardır:</a:t>
            </a:r>
            <a:endParaRPr lang="tr-TR" dirty="0">
              <a:solidFill>
                <a:srgbClr val="FF0000"/>
              </a:solidFill>
            </a:endParaRPr>
          </a:p>
        </p:txBody>
      </p:sp>
      <p:sp>
        <p:nvSpPr>
          <p:cNvPr id="3" name="2 İçerik Yer Tutucusu"/>
          <p:cNvSpPr>
            <a:spLocks noGrp="1"/>
          </p:cNvSpPr>
          <p:nvPr>
            <p:ph sz="half" idx="1"/>
          </p:nvPr>
        </p:nvSpPr>
        <p:spPr/>
        <p:txBody>
          <a:bodyPr>
            <a:noAutofit/>
          </a:bodyPr>
          <a:lstStyle/>
          <a:p>
            <a:r>
              <a:rPr lang="tr-TR" sz="1600" dirty="0" smtClean="0"/>
              <a:t>Türklerin yazıyı kullanmasıyla başlar.</a:t>
            </a:r>
          </a:p>
          <a:p>
            <a:r>
              <a:rPr lang="tr-TR" sz="1600" dirty="0" smtClean="0"/>
              <a:t>Yazılı dönem eserlerinde edebi bir dil kullanılmıştır.</a:t>
            </a:r>
          </a:p>
          <a:p>
            <a:r>
              <a:rPr lang="tr-TR" sz="1600" dirty="0" smtClean="0"/>
              <a:t>Yazılı eserlerde döneme özgü özellikler görülür.</a:t>
            </a:r>
          </a:p>
          <a:p>
            <a:r>
              <a:rPr lang="tr-TR" sz="1600" dirty="0" smtClean="0"/>
              <a:t>Bu dönem Göktürkler ve Uygur dönemi eserlerini kapsar. </a:t>
            </a:r>
          </a:p>
          <a:p>
            <a:r>
              <a:rPr lang="tr-TR" sz="1600" dirty="0" smtClean="0"/>
              <a:t>Göktürklerde, </a:t>
            </a:r>
            <a:r>
              <a:rPr lang="tr-TR" sz="1600" dirty="0" err="1" smtClean="0"/>
              <a:t>Göktanrı</a:t>
            </a:r>
            <a:r>
              <a:rPr lang="tr-TR" sz="1600" dirty="0" smtClean="0"/>
              <a:t> inancı vardır. </a:t>
            </a:r>
            <a:r>
              <a:rPr lang="tr-TR" sz="1600" dirty="0" err="1" smtClean="0"/>
              <a:t>Göktanrı</a:t>
            </a:r>
            <a:r>
              <a:rPr lang="tr-TR" sz="1600" dirty="0" smtClean="0"/>
              <a:t> inancı Göktürk Yazıtları’na da yansımıştır. Göktürkler milli bir alfabe olan Göktürk alfabesini </a:t>
            </a:r>
            <a:r>
              <a:rPr lang="tr-TR" sz="1600" dirty="0" smtClean="0"/>
              <a:t>kullanmışlardır.alfabesinden </a:t>
            </a:r>
            <a:r>
              <a:rPr lang="tr-TR" sz="1600" dirty="0" smtClean="0"/>
              <a:t>sonra ise Latin alfabesine dayalı yeni Türk alfabesi kullanılmıştır.</a:t>
            </a:r>
          </a:p>
          <a:p>
            <a:r>
              <a:rPr lang="tr-TR" sz="1600" dirty="0" smtClean="0"/>
              <a:t>Uygurlar Budizm ve </a:t>
            </a:r>
            <a:r>
              <a:rPr lang="tr-TR" sz="1600" dirty="0" err="1" smtClean="0"/>
              <a:t>Maniheizm</a:t>
            </a:r>
            <a:r>
              <a:rPr lang="tr-TR" sz="1600" dirty="0" smtClean="0"/>
              <a:t> inancının yansıdığı metinler yazmışlardır. Uygur alfabesini kullanmışlardır.</a:t>
            </a:r>
          </a:p>
        </p:txBody>
      </p:sp>
      <p:sp>
        <p:nvSpPr>
          <p:cNvPr id="4" name="3 İçerik Yer Tutucusu"/>
          <p:cNvSpPr>
            <a:spLocks noGrp="1"/>
          </p:cNvSpPr>
          <p:nvPr>
            <p:ph sz="half" idx="2"/>
          </p:nvPr>
        </p:nvSpPr>
        <p:spPr>
          <a:xfrm>
            <a:off x="4643438" y="857232"/>
            <a:ext cx="4059936" cy="5857916"/>
          </a:xfrm>
        </p:spPr>
        <p:txBody>
          <a:bodyPr>
            <a:normAutofit fontScale="70000" lnSpcReduction="20000"/>
          </a:bodyPr>
          <a:lstStyle/>
          <a:p>
            <a:r>
              <a:rPr lang="tr-TR" sz="2900" dirty="0" smtClean="0"/>
              <a:t>Bu dönemde hem dini hem din dışı konular işlenmiştir.</a:t>
            </a:r>
          </a:p>
          <a:p>
            <a:r>
              <a:rPr lang="tr-TR" sz="2900" dirty="0" smtClean="0"/>
              <a:t>Türkler tarih boyunca geniş coğrafyalara yayılıp birçok kültürle etkileşime girdikleri için Göktürk, Uygur, Mani, </a:t>
            </a:r>
            <a:r>
              <a:rPr lang="tr-TR" sz="2900" dirty="0" err="1" smtClean="0"/>
              <a:t>Brahmi</a:t>
            </a:r>
            <a:r>
              <a:rPr lang="tr-TR" sz="2900" dirty="0" smtClean="0"/>
              <a:t>, Arap ve Latin alfabeleri gibi birçok alfabe kullanılmıştır.MS 8. yüzyılda yazılan Göktürk Yazıtları  ile Uygur metinleri Türk edebiyatının ilk yazılı ürünleri kabul edilmektedir.</a:t>
            </a:r>
          </a:p>
          <a:p>
            <a:r>
              <a:rPr lang="tr-TR" sz="2900" dirty="0" smtClean="0"/>
              <a:t>8. yüzyıldan önce yazıldığı bilinen </a:t>
            </a:r>
            <a:r>
              <a:rPr lang="tr-TR" sz="2900" dirty="0" err="1" smtClean="0"/>
              <a:t>Yenisey</a:t>
            </a:r>
            <a:r>
              <a:rPr lang="tr-TR" sz="2900" dirty="0" smtClean="0"/>
              <a:t> Yazıtları’nda gelişmiş bir Türkçe kullanılmadığı için bu yazıtlar ilk yazılı, örnek olarak değerlendirilmez.</a:t>
            </a:r>
          </a:p>
          <a:p>
            <a:r>
              <a:rPr lang="tr-TR" sz="2900" dirty="0" smtClean="0"/>
              <a:t>Arkeolojik kazılarda deriler üzerine yazılmış olarak bulunan dini Uygur metinleri de ilk yazılı edebiyat örneklerimizdendir.</a:t>
            </a:r>
          </a:p>
          <a:p>
            <a:pPr>
              <a:buNone/>
            </a:pPr>
            <a:endParaRPr lang="tr-TR" sz="2900" dirty="0" smtClean="0"/>
          </a:p>
          <a:p>
            <a:endParaRPr lang="tr-TR" dirty="0" smtClean="0"/>
          </a:p>
          <a:p>
            <a:endParaRPr lang="tr-TR"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down)">
                                      <p:cBhvr>
                                        <p:cTn id="43" dur="5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wipe(down)">
                                      <p:cBhvr>
                                        <p:cTn id="48" dur="500"/>
                                        <p:tgtEl>
                                          <p:spTgt spid="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wipe(down)">
                                      <p:cBhvr>
                                        <p:cTn id="53" dur="500"/>
                                        <p:tgtEl>
                                          <p:spTgt spid="4">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wipe(down)">
                                      <p:cBhvr>
                                        <p:cTn id="5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214290"/>
            <a:ext cx="8115328" cy="928694"/>
          </a:xfrm>
        </p:spPr>
        <p:txBody>
          <a:bodyPr>
            <a:noAutofit/>
          </a:bodyPr>
          <a:lstStyle/>
          <a:p>
            <a:r>
              <a:rPr lang="tr-TR" sz="2400" dirty="0" smtClean="0"/>
              <a:t>Uygur alfabesinin ardından İslamiyet’ten sonra Arap alfabesi kullanılmıştır. </a:t>
            </a:r>
          </a:p>
          <a:p>
            <a:endParaRPr lang="tr-TR" sz="1800" dirty="0" smtClean="0"/>
          </a:p>
          <a:p>
            <a:endParaRPr lang="tr-TR" sz="1800" dirty="0" smtClean="0"/>
          </a:p>
        </p:txBody>
      </p:sp>
      <p:pic>
        <p:nvPicPr>
          <p:cNvPr id="2050" name="Picture 2" descr="C:\Users\elitebook\Desktop\gokturk-yazitlari[1].jpg"/>
          <p:cNvPicPr>
            <a:picLocks noGrp="1" noChangeAspect="1" noChangeArrowheads="1"/>
          </p:cNvPicPr>
          <p:nvPr>
            <p:ph sz="half" idx="2"/>
          </p:nvPr>
        </p:nvPicPr>
        <p:blipFill>
          <a:blip r:embed="rId2"/>
          <a:srcRect r="2375" b="11628"/>
          <a:stretch>
            <a:fillRect/>
          </a:stretch>
        </p:blipFill>
        <p:spPr bwMode="auto">
          <a:xfrm>
            <a:off x="428596" y="1142984"/>
            <a:ext cx="8286808" cy="54292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Başlık"/>
          <p:cNvSpPr>
            <a:spLocks noGrp="1"/>
          </p:cNvSpPr>
          <p:nvPr>
            <p:ph type="title"/>
          </p:nvPr>
        </p:nvSpPr>
        <p:spPr>
          <a:xfrm>
            <a:off x="0" y="642918"/>
            <a:ext cx="9787006" cy="728682"/>
          </a:xfrm>
        </p:spPr>
        <p:txBody>
          <a:bodyPr>
            <a:normAutofit fontScale="90000"/>
          </a:bodyPr>
          <a:lstStyle/>
          <a:p>
            <a:r>
              <a:rPr lang="tr-TR" sz="4000" dirty="0" smtClean="0">
                <a:solidFill>
                  <a:srgbClr val="FF0000"/>
                </a:solidFill>
              </a:rPr>
              <a:t>1)GÖKTÜRK (ORHUN-KÖKTÜRK) YAZITLARI</a:t>
            </a:r>
            <a:r>
              <a:rPr lang="tr-TR" sz="4400" dirty="0" smtClean="0">
                <a:solidFill>
                  <a:srgbClr val="FF0000"/>
                </a:solidFill>
              </a:rPr>
              <a:t/>
            </a:r>
            <a:br>
              <a:rPr lang="tr-TR" sz="4400" dirty="0" smtClean="0">
                <a:solidFill>
                  <a:srgbClr val="FF0000"/>
                </a:solidFill>
              </a:rPr>
            </a:br>
            <a:endParaRPr lang="tr-TR" dirty="0"/>
          </a:p>
        </p:txBody>
      </p:sp>
      <p:sp>
        <p:nvSpPr>
          <p:cNvPr id="18" name="17 İçerik Yer Tutucusu"/>
          <p:cNvSpPr>
            <a:spLocks noGrp="1"/>
          </p:cNvSpPr>
          <p:nvPr>
            <p:ph sz="half" idx="1"/>
          </p:nvPr>
        </p:nvSpPr>
        <p:spPr>
          <a:xfrm>
            <a:off x="457200" y="785794"/>
            <a:ext cx="4059936" cy="6500858"/>
          </a:xfrm>
        </p:spPr>
        <p:txBody>
          <a:bodyPr>
            <a:normAutofit fontScale="32500" lnSpcReduction="20000"/>
          </a:bodyPr>
          <a:lstStyle/>
          <a:p>
            <a:pPr>
              <a:buFont typeface="Wingdings" pitchFamily="2" charset="2"/>
              <a:buChar char="v"/>
            </a:pPr>
            <a:r>
              <a:rPr lang="tr-TR" sz="4900" dirty="0" smtClean="0"/>
              <a:t> Türklerin ilk yazılı eseridir.</a:t>
            </a:r>
          </a:p>
          <a:p>
            <a:pPr>
              <a:buFont typeface="Wingdings" pitchFamily="2" charset="2"/>
              <a:buChar char="v"/>
            </a:pPr>
            <a:r>
              <a:rPr lang="tr-TR" sz="4900" dirty="0" smtClean="0"/>
              <a:t>Doğu Göktürklerin tarihine ışık tutar.</a:t>
            </a:r>
          </a:p>
          <a:p>
            <a:pPr>
              <a:buFont typeface="Wingdings" pitchFamily="2" charset="2"/>
              <a:buChar char="v"/>
            </a:pPr>
            <a:r>
              <a:rPr lang="tr-TR" sz="4900" dirty="0" smtClean="0"/>
              <a:t>Söylev türünde yazılmıştır.</a:t>
            </a:r>
          </a:p>
          <a:p>
            <a:pPr>
              <a:buFont typeface="Wingdings" pitchFamily="2" charset="2"/>
              <a:buChar char="v"/>
            </a:pPr>
            <a:r>
              <a:rPr lang="tr-TR" sz="4900" dirty="0" smtClean="0"/>
              <a:t>Oldukça gelişmiş ve işlenmiş bir dil kullanılmıştır.</a:t>
            </a:r>
          </a:p>
          <a:p>
            <a:pPr>
              <a:buFont typeface="Wingdings" pitchFamily="2" charset="2"/>
              <a:buChar char="v"/>
            </a:pPr>
            <a:r>
              <a:rPr lang="tr-TR" sz="4900" dirty="0" smtClean="0"/>
              <a:t>Türk dilinin gelişmişlik düzeyine ilişkin etraflı bilgiler edinilebilir.</a:t>
            </a:r>
          </a:p>
          <a:p>
            <a:pPr>
              <a:buFont typeface="Wingdings" pitchFamily="2" charset="2"/>
              <a:buChar char="v"/>
            </a:pPr>
            <a:r>
              <a:rPr lang="tr-TR" sz="4900" dirty="0" smtClean="0"/>
              <a:t>Hem dinî hem de din dışı konular işlenmiştir.</a:t>
            </a:r>
          </a:p>
          <a:p>
            <a:pPr>
              <a:buFont typeface="Wingdings" pitchFamily="2" charset="2"/>
              <a:buChar char="v"/>
            </a:pPr>
            <a:r>
              <a:rPr lang="tr-TR" sz="4900" dirty="0" smtClean="0"/>
              <a:t>Tarih, coğrafya ve edebiyata kaynak olacak niteliktedir.</a:t>
            </a:r>
          </a:p>
          <a:p>
            <a:pPr>
              <a:buFont typeface="Wingdings" pitchFamily="2" charset="2"/>
              <a:buChar char="v"/>
            </a:pPr>
            <a:r>
              <a:rPr lang="tr-TR" sz="4900" dirty="0" smtClean="0"/>
              <a:t>Türk tarihini, toplumun yaşam biçimini, dünyaya bakış tarzını ortaya koyar.</a:t>
            </a:r>
          </a:p>
          <a:p>
            <a:pPr>
              <a:buFont typeface="Wingdings" pitchFamily="2" charset="2"/>
              <a:buChar char="v"/>
            </a:pPr>
            <a:r>
              <a:rPr lang="tr-TR" sz="4900" dirty="0" smtClean="0"/>
              <a:t>Kitabelerde idarecilerin ve sultanların halkı aydınlatması, yaptıklarının hesabını halka vermesi söz konusudur.</a:t>
            </a:r>
          </a:p>
          <a:p>
            <a:pPr>
              <a:buFont typeface="Wingdings" pitchFamily="2" charset="2"/>
              <a:buChar char="v"/>
            </a:pPr>
            <a:r>
              <a:rPr lang="tr-TR" sz="4900" dirty="0" smtClean="0"/>
              <a:t>Kitabeleri </a:t>
            </a:r>
            <a:r>
              <a:rPr lang="tr-TR" sz="4900" dirty="0" err="1" smtClean="0"/>
              <a:t>Strahlenberg</a:t>
            </a:r>
            <a:r>
              <a:rPr lang="tr-TR" sz="4900" dirty="0" smtClean="0"/>
              <a:t> bulmuş, 1893’te Wilhelm </a:t>
            </a:r>
            <a:r>
              <a:rPr lang="tr-TR" sz="4900" dirty="0" err="1" smtClean="0"/>
              <a:t>Thomsen</a:t>
            </a:r>
            <a:r>
              <a:rPr lang="tr-TR" sz="4900" dirty="0" smtClean="0"/>
              <a:t> okumuştur.</a:t>
            </a:r>
            <a:br>
              <a:rPr lang="tr-TR" sz="4900" dirty="0" smtClean="0"/>
            </a:br>
            <a:endParaRPr lang="tr-TR" sz="4900" dirty="0" smtClean="0"/>
          </a:p>
          <a:p>
            <a:pPr>
              <a:buFont typeface="Wingdings" pitchFamily="2" charset="2"/>
              <a:buChar char="v"/>
            </a:pPr>
            <a:r>
              <a:rPr lang="tr-TR" sz="4900" dirty="0" smtClean="0"/>
              <a:t>Bir yüzleri Göktürk alfabesiyle, diğer yüzleri Çince yazılmıştır.</a:t>
            </a:r>
          </a:p>
          <a:p>
            <a:pPr>
              <a:buFont typeface="Wingdings" pitchFamily="2" charset="2"/>
              <a:buChar char="v"/>
            </a:pPr>
            <a:r>
              <a:rPr lang="tr-TR" sz="4900" dirty="0" smtClean="0"/>
              <a:t>  Türklerin kullandığı ilk alfabe, milli nitelikler taşıyan Göktürk alfabesidir (38 harften oluşur, soldan sağa ve yukarıdan aşağıya yazılır.)</a:t>
            </a:r>
          </a:p>
          <a:p>
            <a:pPr>
              <a:buFont typeface="Wingdings" pitchFamily="2" charset="2"/>
              <a:buChar char="v"/>
            </a:pPr>
            <a:r>
              <a:rPr lang="tr-TR" dirty="0" smtClean="0"/>
              <a:t/>
            </a:r>
            <a:br>
              <a:rPr lang="tr-TR" dirty="0" smtClean="0"/>
            </a:br>
            <a:endParaRPr lang="tr-TR" dirty="0" smtClean="0">
              <a:solidFill>
                <a:srgbClr val="FF0000"/>
              </a:solidFill>
            </a:endParaRPr>
          </a:p>
          <a:p>
            <a:pPr>
              <a:buFont typeface="Wingdings" pitchFamily="2" charset="2"/>
              <a:buChar char="v"/>
            </a:pPr>
            <a:endParaRPr lang="tr-TR" dirty="0" smtClean="0">
              <a:solidFill>
                <a:srgbClr val="FF0000"/>
              </a:solidFill>
            </a:endParaRPr>
          </a:p>
          <a:p>
            <a:pPr>
              <a:buFont typeface="Wingdings" pitchFamily="2" charset="2"/>
              <a:buChar char="v"/>
            </a:pPr>
            <a:endParaRPr lang="tr-TR" dirty="0" smtClean="0">
              <a:solidFill>
                <a:srgbClr val="FF0000"/>
              </a:solidFill>
            </a:endParaRPr>
          </a:p>
          <a:p>
            <a:pPr>
              <a:buFont typeface="Wingdings" pitchFamily="2" charset="2"/>
              <a:buChar char="v"/>
            </a:pPr>
            <a:endParaRPr lang="tr-TR" dirty="0" smtClean="0">
              <a:solidFill>
                <a:srgbClr val="FF0000"/>
              </a:solidFill>
            </a:endParaRPr>
          </a:p>
          <a:p>
            <a:pPr>
              <a:buFont typeface="Wingdings" pitchFamily="2" charset="2"/>
              <a:buChar char="v"/>
            </a:pPr>
            <a:endParaRPr lang="tr-TR" dirty="0" smtClean="0">
              <a:solidFill>
                <a:srgbClr val="FF0000"/>
              </a:solidFill>
            </a:endParaRPr>
          </a:p>
        </p:txBody>
      </p:sp>
      <p:pic>
        <p:nvPicPr>
          <p:cNvPr id="3074" name="Picture 2" descr="C:\Users\elitebook\Desktop\orhun-yazitlari[1].jpg"/>
          <p:cNvPicPr>
            <a:picLocks noGrp="1" noChangeAspect="1" noChangeArrowheads="1"/>
          </p:cNvPicPr>
          <p:nvPr>
            <p:ph sz="half" idx="2"/>
          </p:nvPr>
        </p:nvPicPr>
        <p:blipFill>
          <a:blip r:embed="rId2"/>
          <a:stretch>
            <a:fillRect/>
          </a:stretch>
        </p:blipFill>
        <p:spPr bwMode="auto">
          <a:xfrm>
            <a:off x="4857752" y="714356"/>
            <a:ext cx="3857651" cy="5786478"/>
          </a:xfrm>
          <a:prstGeom prst="rect">
            <a:avLst/>
          </a:prstGeom>
          <a:noFill/>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wipe(down)">
                                      <p:cBhvr>
                                        <p:cTn id="13" dur="500"/>
                                        <p:tgtEl>
                                          <p:spTgt spid="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wipe(down)">
                                      <p:cBhvr>
                                        <p:cTn id="18" dur="500"/>
                                        <p:tgtEl>
                                          <p:spTgt spid="1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wipe(down)">
                                      <p:cBhvr>
                                        <p:cTn id="23" dur="500"/>
                                        <p:tgtEl>
                                          <p:spTgt spid="1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wipe(down)">
                                      <p:cBhvr>
                                        <p:cTn id="28" dur="500"/>
                                        <p:tgtEl>
                                          <p:spTgt spid="1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xEl>
                                              <p:pRg st="4" end="4"/>
                                            </p:txEl>
                                          </p:spTgt>
                                        </p:tgtEl>
                                        <p:attrNameLst>
                                          <p:attrName>style.visibility</p:attrName>
                                        </p:attrNameLst>
                                      </p:cBhvr>
                                      <p:to>
                                        <p:strVal val="visible"/>
                                      </p:to>
                                    </p:set>
                                    <p:animEffect transition="in" filter="wipe(down)">
                                      <p:cBhvr>
                                        <p:cTn id="33" dur="500"/>
                                        <p:tgtEl>
                                          <p:spTgt spid="1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xEl>
                                              <p:pRg st="5" end="5"/>
                                            </p:txEl>
                                          </p:spTgt>
                                        </p:tgtEl>
                                        <p:attrNameLst>
                                          <p:attrName>style.visibility</p:attrName>
                                        </p:attrNameLst>
                                      </p:cBhvr>
                                      <p:to>
                                        <p:strVal val="visible"/>
                                      </p:to>
                                    </p:set>
                                    <p:animEffect transition="in" filter="wipe(down)">
                                      <p:cBhvr>
                                        <p:cTn id="38" dur="500"/>
                                        <p:tgtEl>
                                          <p:spTgt spid="1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animEffect transition="in" filter="wipe(down)">
                                      <p:cBhvr>
                                        <p:cTn id="43" dur="500"/>
                                        <p:tgtEl>
                                          <p:spTgt spid="1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8">
                                            <p:txEl>
                                              <p:pRg st="7" end="7"/>
                                            </p:txEl>
                                          </p:spTgt>
                                        </p:tgtEl>
                                        <p:attrNameLst>
                                          <p:attrName>style.visibility</p:attrName>
                                        </p:attrNameLst>
                                      </p:cBhvr>
                                      <p:to>
                                        <p:strVal val="visible"/>
                                      </p:to>
                                    </p:set>
                                    <p:animEffect transition="in" filter="wipe(down)">
                                      <p:cBhvr>
                                        <p:cTn id="48" dur="500"/>
                                        <p:tgtEl>
                                          <p:spTgt spid="18">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8">
                                            <p:txEl>
                                              <p:pRg st="8" end="8"/>
                                            </p:txEl>
                                          </p:spTgt>
                                        </p:tgtEl>
                                        <p:attrNameLst>
                                          <p:attrName>style.visibility</p:attrName>
                                        </p:attrNameLst>
                                      </p:cBhvr>
                                      <p:to>
                                        <p:strVal val="visible"/>
                                      </p:to>
                                    </p:set>
                                    <p:animEffect transition="in" filter="wipe(down)">
                                      <p:cBhvr>
                                        <p:cTn id="53" dur="500"/>
                                        <p:tgtEl>
                                          <p:spTgt spid="18">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8">
                                            <p:txEl>
                                              <p:pRg st="9" end="9"/>
                                            </p:txEl>
                                          </p:spTgt>
                                        </p:tgtEl>
                                        <p:attrNameLst>
                                          <p:attrName>style.visibility</p:attrName>
                                        </p:attrNameLst>
                                      </p:cBhvr>
                                      <p:to>
                                        <p:strVal val="visible"/>
                                      </p:to>
                                    </p:set>
                                    <p:animEffect transition="in" filter="wipe(down)">
                                      <p:cBhvr>
                                        <p:cTn id="58" dur="500"/>
                                        <p:tgtEl>
                                          <p:spTgt spid="18">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8">
                                            <p:txEl>
                                              <p:pRg st="10" end="10"/>
                                            </p:txEl>
                                          </p:spTgt>
                                        </p:tgtEl>
                                        <p:attrNameLst>
                                          <p:attrName>style.visibility</p:attrName>
                                        </p:attrNameLst>
                                      </p:cBhvr>
                                      <p:to>
                                        <p:strVal val="visible"/>
                                      </p:to>
                                    </p:set>
                                    <p:animEffect transition="in" filter="wipe(down)">
                                      <p:cBhvr>
                                        <p:cTn id="63" dur="500"/>
                                        <p:tgtEl>
                                          <p:spTgt spid="18">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8">
                                            <p:txEl>
                                              <p:pRg st="11" end="11"/>
                                            </p:txEl>
                                          </p:spTgt>
                                        </p:tgtEl>
                                        <p:attrNameLst>
                                          <p:attrName>style.visibility</p:attrName>
                                        </p:attrNameLst>
                                      </p:cBhvr>
                                      <p:to>
                                        <p:strVal val="visible"/>
                                      </p:to>
                                    </p:set>
                                    <p:animEffect transition="in" filter="wipe(down)">
                                      <p:cBhvr>
                                        <p:cTn id="68" dur="500"/>
                                        <p:tgtEl>
                                          <p:spTgt spid="18">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8">
                                            <p:txEl>
                                              <p:pRg st="12" end="12"/>
                                            </p:txEl>
                                          </p:spTgt>
                                        </p:tgtEl>
                                        <p:attrNameLst>
                                          <p:attrName>style.visibility</p:attrName>
                                        </p:attrNameLst>
                                      </p:cBhvr>
                                      <p:to>
                                        <p:strVal val="visible"/>
                                      </p:to>
                                    </p:set>
                                    <p:animEffect transition="in" filter="wipe(down)">
                                      <p:cBhvr>
                                        <p:cTn id="73" dur="500"/>
                                        <p:tgtEl>
                                          <p:spTgt spid="1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3971924" cy="1062022"/>
          </a:xfrm>
        </p:spPr>
        <p:txBody>
          <a:bodyPr>
            <a:normAutofit fontScale="90000"/>
          </a:bodyPr>
          <a:lstStyle/>
          <a:p>
            <a:r>
              <a:rPr lang="tr-TR" sz="3600" dirty="0" smtClean="0">
                <a:solidFill>
                  <a:srgbClr val="FF0000"/>
                </a:solidFill>
              </a:rPr>
              <a:t>A)TONYUKUK ANITI</a:t>
            </a:r>
            <a:endParaRPr lang="tr-TR" sz="3600" dirty="0">
              <a:solidFill>
                <a:srgbClr val="FF0000"/>
              </a:solidFill>
            </a:endParaRPr>
          </a:p>
        </p:txBody>
      </p:sp>
      <p:sp>
        <p:nvSpPr>
          <p:cNvPr id="3" name="2 İçerik Yer Tutucusu"/>
          <p:cNvSpPr>
            <a:spLocks noGrp="1"/>
          </p:cNvSpPr>
          <p:nvPr>
            <p:ph sz="half" idx="1"/>
          </p:nvPr>
        </p:nvSpPr>
        <p:spPr>
          <a:xfrm>
            <a:off x="457200" y="1214422"/>
            <a:ext cx="4059936" cy="5357850"/>
          </a:xfrm>
        </p:spPr>
        <p:txBody>
          <a:bodyPr>
            <a:normAutofit fontScale="92500" lnSpcReduction="20000"/>
          </a:bodyPr>
          <a:lstStyle/>
          <a:p>
            <a:pPr>
              <a:buFont typeface="Wingdings" pitchFamily="2" charset="2"/>
              <a:buChar char="v"/>
            </a:pPr>
            <a:r>
              <a:rPr lang="tr-TR" dirty="0" smtClean="0"/>
              <a:t>Literatürdeki adıyla </a:t>
            </a:r>
            <a:r>
              <a:rPr lang="tr-TR" sz="2400" dirty="0" err="1" smtClean="0"/>
              <a:t>Bain</a:t>
            </a:r>
            <a:r>
              <a:rPr lang="tr-TR" sz="2400" dirty="0" smtClean="0"/>
              <a:t> </a:t>
            </a:r>
            <a:r>
              <a:rPr lang="tr-TR" sz="2400" dirty="0" err="1" smtClean="0"/>
              <a:t>Tsokto</a:t>
            </a:r>
            <a:r>
              <a:rPr lang="tr-TR" dirty="0" smtClean="0"/>
              <a:t> Yazıtı’dır 725 yılında dikilmiştir.</a:t>
            </a:r>
          </a:p>
          <a:p>
            <a:pPr>
              <a:buFont typeface="Wingdings" pitchFamily="2" charset="2"/>
              <a:buChar char="v"/>
            </a:pPr>
            <a:r>
              <a:rPr lang="tr-TR" dirty="0" smtClean="0"/>
              <a:t> Baş vezirlik görevi yapmıştır.</a:t>
            </a:r>
          </a:p>
          <a:p>
            <a:pPr>
              <a:buFont typeface="Wingdings" pitchFamily="2" charset="2"/>
              <a:buChar char="v"/>
            </a:pPr>
            <a:r>
              <a:rPr lang="tr-TR" dirty="0" smtClean="0"/>
              <a:t> Türklerin Çinlilerle mücadeleleri anlatılır.</a:t>
            </a:r>
          </a:p>
          <a:p>
            <a:pPr>
              <a:buFont typeface="Wingdings" pitchFamily="2" charset="2"/>
              <a:buChar char="v"/>
            </a:pPr>
            <a:r>
              <a:rPr lang="tr-TR" dirty="0" smtClean="0"/>
              <a:t> Türk milletine öğütler vermiş didaktik özellik gösterir.</a:t>
            </a:r>
          </a:p>
          <a:p>
            <a:pPr>
              <a:buFont typeface="Wingdings" pitchFamily="2" charset="2"/>
              <a:buChar char="v"/>
            </a:pPr>
            <a:r>
              <a:rPr lang="tr-TR" dirty="0" smtClean="0"/>
              <a:t> Eser anı özelliği göstermektedir.Yalın bir dille yazılmıştır.</a:t>
            </a:r>
          </a:p>
          <a:p>
            <a:pPr>
              <a:buFont typeface="Wingdings" pitchFamily="2" charset="2"/>
              <a:buChar char="v"/>
            </a:pPr>
            <a:r>
              <a:rPr lang="tr-TR" dirty="0" smtClean="0"/>
              <a:t>Tarihi bilgiler de vermektedir.</a:t>
            </a:r>
          </a:p>
          <a:p>
            <a:pPr>
              <a:buFont typeface="Wingdings" pitchFamily="2" charset="2"/>
              <a:buChar char="v"/>
            </a:pPr>
            <a:endParaRPr lang="tr-TR" dirty="0" smtClean="0"/>
          </a:p>
          <a:p>
            <a:pPr>
              <a:buFont typeface="Wingdings" pitchFamily="2" charset="2"/>
              <a:buChar char="v"/>
            </a:pPr>
            <a:endParaRPr lang="tr-TR" dirty="0"/>
          </a:p>
        </p:txBody>
      </p:sp>
      <p:pic>
        <p:nvPicPr>
          <p:cNvPr id="4098" name="Picture 2" descr="C:\Users\elitebook\Desktop\tonyukuk_dogu[1].jpg"/>
          <p:cNvPicPr>
            <a:picLocks noGrp="1" noChangeAspect="1" noChangeArrowheads="1"/>
          </p:cNvPicPr>
          <p:nvPr>
            <p:ph sz="half" idx="2"/>
          </p:nvPr>
        </p:nvPicPr>
        <p:blipFill>
          <a:blip r:embed="rId3"/>
          <a:srcRect/>
          <a:stretch>
            <a:fillRect/>
          </a:stretch>
        </p:blipFill>
        <p:spPr bwMode="auto">
          <a:xfrm>
            <a:off x="4929190" y="357166"/>
            <a:ext cx="3643338" cy="6072230"/>
          </a:xfrm>
          <a:prstGeom prst="rect">
            <a:avLst/>
          </a:prstGeom>
          <a:noFill/>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p:txBody>
          <a:bodyPr>
            <a:normAutofit fontScale="85000" lnSpcReduction="10000"/>
          </a:bodyPr>
          <a:lstStyle/>
          <a:p>
            <a:r>
              <a:rPr lang="tr-TR" dirty="0" smtClean="0"/>
              <a:t>732  yılında Bilge Kağan tarafından kardeşi adına dikilmiştir.</a:t>
            </a:r>
          </a:p>
          <a:p>
            <a:r>
              <a:rPr lang="tr-TR" dirty="0" err="1" smtClean="0"/>
              <a:t>Kültiğin’in</a:t>
            </a:r>
            <a:r>
              <a:rPr lang="tr-TR" dirty="0" smtClean="0"/>
              <a:t> kahramanlıkları anlatılmaktadır.</a:t>
            </a:r>
          </a:p>
          <a:p>
            <a:r>
              <a:rPr lang="tr-TR" dirty="0" smtClean="0"/>
              <a:t>Göktürklerin savaşları,güçlü dönemi ve Çinlilerle yapılan mücadeleden söz edilmiştir.</a:t>
            </a:r>
          </a:p>
          <a:p>
            <a:r>
              <a:rPr lang="tr-TR" dirty="0" smtClean="0"/>
              <a:t> Orhun Yazıtları olarak bilinen yazıtlardan biridir. Bu yazıtta konuşan Bilge Kağan 'dır. Bilge Kağan, Göktürk Devleti'nin kuruluşu ve tarihi ile ilgili önemli bilgiler verir</a:t>
            </a:r>
          </a:p>
          <a:p>
            <a:endParaRPr lang="tr-TR" dirty="0" smtClean="0"/>
          </a:p>
          <a:p>
            <a:endParaRPr lang="tr-TR" dirty="0" smtClean="0"/>
          </a:p>
          <a:p>
            <a:endParaRPr lang="tr-TR" dirty="0"/>
          </a:p>
        </p:txBody>
      </p:sp>
      <p:sp>
        <p:nvSpPr>
          <p:cNvPr id="5" name="4 Başlık"/>
          <p:cNvSpPr>
            <a:spLocks noGrp="1"/>
          </p:cNvSpPr>
          <p:nvPr>
            <p:ph type="title"/>
          </p:nvPr>
        </p:nvSpPr>
        <p:spPr/>
        <p:txBody>
          <a:bodyPr/>
          <a:lstStyle/>
          <a:p>
            <a:r>
              <a:rPr lang="tr-TR" dirty="0" smtClean="0">
                <a:solidFill>
                  <a:srgbClr val="FF0000"/>
                </a:solidFill>
              </a:rPr>
              <a:t>B)KÜLTİĞİN ANITI</a:t>
            </a:r>
            <a:endParaRPr lang="tr-TR" dirty="0">
              <a:solidFill>
                <a:srgbClr val="FF0000"/>
              </a:solidFill>
            </a:endParaRPr>
          </a:p>
        </p:txBody>
      </p:sp>
      <p:pic>
        <p:nvPicPr>
          <p:cNvPr id="5122" name="Picture 2" descr="C:\Users\elitebook\Desktop\kultigin-orhun-yazitlari[1].jpg"/>
          <p:cNvPicPr>
            <a:picLocks noGrp="1" noChangeAspect="1" noChangeArrowheads="1"/>
          </p:cNvPicPr>
          <p:nvPr>
            <p:ph sz="half" idx="2"/>
          </p:nvPr>
        </p:nvPicPr>
        <p:blipFill>
          <a:blip r:embed="rId2" cstate="print"/>
          <a:srcRect/>
          <a:stretch>
            <a:fillRect/>
          </a:stretch>
        </p:blipFill>
        <p:spPr bwMode="auto">
          <a:xfrm>
            <a:off x="5009514" y="428625"/>
            <a:ext cx="3777328" cy="5667375"/>
          </a:xfrm>
          <a:prstGeom prst="rect">
            <a:avLst/>
          </a:prstGeom>
          <a:noFill/>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142900"/>
            <a:ext cx="5286380" cy="1071570"/>
          </a:xfrm>
        </p:spPr>
        <p:txBody>
          <a:bodyPr>
            <a:normAutofit fontScale="90000"/>
          </a:bodyPr>
          <a:lstStyle/>
          <a:p>
            <a:r>
              <a:rPr lang="tr-TR" dirty="0" smtClean="0">
                <a:solidFill>
                  <a:srgbClr val="FF0000"/>
                </a:solidFill>
              </a:rPr>
              <a:t>C)BİLGE KAĞAN ANITI</a:t>
            </a:r>
            <a:endParaRPr lang="tr-TR" dirty="0">
              <a:solidFill>
                <a:srgbClr val="FF0000"/>
              </a:solidFill>
            </a:endParaRPr>
          </a:p>
        </p:txBody>
      </p:sp>
      <p:sp>
        <p:nvSpPr>
          <p:cNvPr id="3" name="2 İçerik Yer Tutucusu"/>
          <p:cNvSpPr>
            <a:spLocks noGrp="1"/>
          </p:cNvSpPr>
          <p:nvPr>
            <p:ph sz="half" idx="1"/>
          </p:nvPr>
        </p:nvSpPr>
        <p:spPr>
          <a:xfrm>
            <a:off x="457200" y="1071546"/>
            <a:ext cx="4059936" cy="5024454"/>
          </a:xfrm>
        </p:spPr>
        <p:txBody>
          <a:bodyPr/>
          <a:lstStyle/>
          <a:p>
            <a:r>
              <a:rPr lang="tr-TR" dirty="0" smtClean="0"/>
              <a:t>735 yılında Bilge Kağanın ölümünden sonra oğlu tarafından dikilmiştir.</a:t>
            </a:r>
          </a:p>
          <a:p>
            <a:r>
              <a:rPr lang="tr-TR" dirty="0" smtClean="0"/>
              <a:t>Bilge Kağanın ağzından yazılmıştır. </a:t>
            </a:r>
          </a:p>
          <a:p>
            <a:r>
              <a:rPr lang="tr-TR" dirty="0" smtClean="0"/>
              <a:t>Bu yazıt, Kül </a:t>
            </a:r>
            <a:r>
              <a:rPr lang="tr-TR" dirty="0" err="1" smtClean="0"/>
              <a:t>Tigin</a:t>
            </a:r>
            <a:r>
              <a:rPr lang="tr-TR" dirty="0" smtClean="0"/>
              <a:t> Yazıtına oranla daha çok tahribat görmüştür. Bu nedenle metinler kesik ya da okunamaz durumdadır.</a:t>
            </a:r>
          </a:p>
          <a:p>
            <a:endParaRPr lang="tr-TR" dirty="0" smtClean="0"/>
          </a:p>
          <a:p>
            <a:endParaRPr lang="tr-TR" dirty="0"/>
          </a:p>
        </p:txBody>
      </p:sp>
      <p:pic>
        <p:nvPicPr>
          <p:cNvPr id="6146" name="Picture 2" descr="C:\Users\elitebook\Desktop\bilgekyaziti[1].jpg"/>
          <p:cNvPicPr>
            <a:picLocks noGrp="1" noChangeAspect="1" noChangeArrowheads="1"/>
          </p:cNvPicPr>
          <p:nvPr>
            <p:ph sz="half" idx="2"/>
          </p:nvPr>
        </p:nvPicPr>
        <p:blipFill>
          <a:blip r:embed="rId2"/>
          <a:srcRect/>
          <a:stretch>
            <a:fillRect/>
          </a:stretch>
        </p:blipFill>
        <p:spPr bwMode="auto">
          <a:xfrm>
            <a:off x="4643438" y="928670"/>
            <a:ext cx="4143404" cy="5418729"/>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0"/>
            <a:ext cx="8229600" cy="990584"/>
          </a:xfrm>
        </p:spPr>
        <p:txBody>
          <a:bodyPr>
            <a:normAutofit/>
          </a:bodyPr>
          <a:lstStyle/>
          <a:p>
            <a:r>
              <a:rPr lang="tr-TR" dirty="0" smtClean="0">
                <a:solidFill>
                  <a:srgbClr val="FF0000"/>
                </a:solidFill>
              </a:rPr>
              <a:t>2)UYGUR YAZILARI</a:t>
            </a:r>
            <a:endParaRPr lang="tr-TR" dirty="0">
              <a:solidFill>
                <a:srgbClr val="FF0000"/>
              </a:solidFill>
            </a:endParaRPr>
          </a:p>
        </p:txBody>
      </p:sp>
      <p:sp>
        <p:nvSpPr>
          <p:cNvPr id="3" name="2 İçerik Yer Tutucusu"/>
          <p:cNvSpPr>
            <a:spLocks noGrp="1"/>
          </p:cNvSpPr>
          <p:nvPr>
            <p:ph sz="half" idx="1"/>
          </p:nvPr>
        </p:nvSpPr>
        <p:spPr>
          <a:xfrm>
            <a:off x="285720" y="1071570"/>
            <a:ext cx="4059936" cy="5715016"/>
          </a:xfrm>
        </p:spPr>
        <p:txBody>
          <a:bodyPr>
            <a:normAutofit fontScale="70000" lnSpcReduction="20000"/>
          </a:bodyPr>
          <a:lstStyle/>
          <a:p>
            <a:r>
              <a:rPr lang="tr-TR" dirty="0" smtClean="0"/>
              <a:t>Uygurlar Uygur alfabesini kullanmışlardır.</a:t>
            </a:r>
          </a:p>
          <a:p>
            <a:r>
              <a:rPr lang="tr-TR" dirty="0" smtClean="0"/>
              <a:t>Uygur alfabesi 14 harften oluşmuştur.</a:t>
            </a:r>
          </a:p>
          <a:p>
            <a:r>
              <a:rPr lang="tr-TR" dirty="0" smtClean="0"/>
              <a:t>Uygur metinleri daha çok Dini içerikli metinlerdir.(</a:t>
            </a:r>
            <a:r>
              <a:rPr lang="tr-TR" dirty="0" err="1" smtClean="0"/>
              <a:t>Maniheizm</a:t>
            </a:r>
            <a:r>
              <a:rPr lang="tr-TR" dirty="0" smtClean="0"/>
              <a:t> ve Budizm)</a:t>
            </a:r>
          </a:p>
          <a:p>
            <a:r>
              <a:rPr lang="tr-TR" dirty="0" smtClean="0"/>
              <a:t>Dinlerinden dolayı  Savaşçı bir toplum değildirler.(Dinlerine göre  savaşmak yasaktır.Uygurların erken yıkılmasına neden olmuştur.)</a:t>
            </a:r>
          </a:p>
          <a:p>
            <a:pPr>
              <a:buFont typeface="Arial" pitchFamily="34" charset="0"/>
              <a:buChar char="•"/>
            </a:pPr>
            <a:r>
              <a:rPr lang="tr-TR" dirty="0" smtClean="0"/>
              <a:t> Bu dönemde “</a:t>
            </a:r>
            <a:r>
              <a:rPr lang="tr-TR" dirty="0" err="1" smtClean="0"/>
              <a:t>Kökünç</a:t>
            </a:r>
            <a:r>
              <a:rPr lang="tr-TR" dirty="0" smtClean="0"/>
              <a:t>” denilen ilk tiyatro metni vardır.</a:t>
            </a:r>
          </a:p>
          <a:p>
            <a:r>
              <a:rPr lang="tr-TR" dirty="0" smtClean="0"/>
              <a:t>İlk şair olarak </a:t>
            </a:r>
            <a:r>
              <a:rPr lang="tr-TR" dirty="0" err="1" smtClean="0"/>
              <a:t>Aprınçur</a:t>
            </a:r>
            <a:r>
              <a:rPr lang="tr-TR" dirty="0" smtClean="0"/>
              <a:t> </a:t>
            </a:r>
            <a:r>
              <a:rPr lang="tr-TR" dirty="0" err="1" smtClean="0"/>
              <a:t>Tiğin</a:t>
            </a:r>
            <a:r>
              <a:rPr lang="tr-TR" dirty="0" smtClean="0"/>
              <a:t> bu dönemde görmekteyiz.( Kül Tarkan,</a:t>
            </a:r>
            <a:r>
              <a:rPr lang="tr-TR" dirty="0" err="1" smtClean="0"/>
              <a:t>Sıngku</a:t>
            </a:r>
            <a:r>
              <a:rPr lang="tr-TR" dirty="0" smtClean="0"/>
              <a:t> Seli </a:t>
            </a:r>
            <a:r>
              <a:rPr lang="tr-TR" dirty="0" err="1" smtClean="0"/>
              <a:t>Tutung</a:t>
            </a:r>
            <a:r>
              <a:rPr lang="tr-TR" dirty="0" smtClean="0"/>
              <a:t> da bu dönemdeki diğer sanatçılar olarak sayılabilir.</a:t>
            </a:r>
          </a:p>
          <a:p>
            <a:r>
              <a:rPr lang="tr-TR" dirty="0" smtClean="0"/>
              <a:t> O dönemdeki  önemli eserlerden bazıları şunlardır. </a:t>
            </a:r>
            <a:r>
              <a:rPr lang="tr-TR" dirty="0" err="1" smtClean="0"/>
              <a:t>Altun</a:t>
            </a:r>
            <a:r>
              <a:rPr lang="tr-TR" dirty="0" smtClean="0"/>
              <a:t> </a:t>
            </a:r>
            <a:r>
              <a:rPr lang="tr-TR" dirty="0" err="1" smtClean="0"/>
              <a:t>Yaruk</a:t>
            </a:r>
            <a:r>
              <a:rPr lang="tr-TR" dirty="0" smtClean="0"/>
              <a:t>,Sekiz </a:t>
            </a:r>
            <a:r>
              <a:rPr lang="tr-TR" dirty="0" err="1" smtClean="0"/>
              <a:t>Yükmek’tir</a:t>
            </a:r>
            <a:endParaRPr lang="tr-TR" dirty="0" smtClean="0"/>
          </a:p>
          <a:p>
            <a:endParaRPr lang="tr-TR" dirty="0"/>
          </a:p>
        </p:txBody>
      </p:sp>
      <p:pic>
        <p:nvPicPr>
          <p:cNvPr id="7170" name="Picture 2" descr="C:\Users\elitebook\Desktop\250px-QutadughuBiliq_wien_p.10[1].jpg"/>
          <p:cNvPicPr>
            <a:picLocks noGrp="1" noChangeAspect="1" noChangeArrowheads="1"/>
          </p:cNvPicPr>
          <p:nvPr>
            <p:ph sz="half" idx="2"/>
          </p:nvPr>
        </p:nvPicPr>
        <p:blipFill>
          <a:blip r:embed="rId2"/>
          <a:srcRect/>
          <a:stretch>
            <a:fillRect/>
          </a:stretch>
        </p:blipFill>
        <p:spPr bwMode="auto">
          <a:xfrm>
            <a:off x="4695196" y="928670"/>
            <a:ext cx="3985392" cy="5500726"/>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p:txBody>
          <a:bodyPr/>
          <a:lstStyle/>
          <a:p>
            <a:r>
              <a:rPr lang="tr-TR" sz="5400" dirty="0" smtClean="0">
                <a:solidFill>
                  <a:srgbClr val="FF0000"/>
                </a:solidFill>
              </a:rPr>
              <a:t>İSLAMİYET ETKİSİNDE TÜRK EDEBİYATI</a:t>
            </a:r>
            <a:endParaRPr lang="tr-TR" sz="5400" dirty="0">
              <a:solidFill>
                <a:srgbClr val="FF0000"/>
              </a:solidFill>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1357298"/>
            <a:ext cx="8229600" cy="5500702"/>
          </a:xfrm>
        </p:spPr>
        <p:txBody>
          <a:bodyPr>
            <a:normAutofit fontScale="55000" lnSpcReduction="20000"/>
          </a:bodyPr>
          <a:lstStyle/>
          <a:p>
            <a:r>
              <a:rPr lang="tr-TR" sz="3100" dirty="0" smtClean="0"/>
              <a:t>a)    İslamiyet’in etkisiyle ortaya çıkan edebiyattır.Türklerin </a:t>
            </a:r>
            <a:r>
              <a:rPr lang="tr-TR" sz="3100" dirty="0" err="1" smtClean="0"/>
              <a:t>islamı</a:t>
            </a:r>
            <a:r>
              <a:rPr lang="tr-TR" sz="3100" dirty="0" smtClean="0"/>
              <a:t> kabul etmesiyle eserlerde de İslam’ın etkisini görmekteyiz. </a:t>
            </a:r>
          </a:p>
          <a:p>
            <a:r>
              <a:rPr lang="tr-TR" sz="3100" dirty="0" smtClean="0"/>
              <a:t>b)    Dilde gittikçe yoğunlaşan bir Arapça-Farsça etkisi görülür. Bu dillerden alınmış kavram, sözcük ve tamlamalar kullanıldığı gibi, tamamen Arapça ve Farsça ile yazılmış eserler de vardır.</a:t>
            </a:r>
          </a:p>
          <a:p>
            <a:r>
              <a:rPr lang="tr-TR" sz="3100" dirty="0" smtClean="0"/>
              <a:t>c)     Genellikle yazılıdır. Sözlü edebiyat da İslami etkiler altında,halk arasında yaşamış ve gelişmiştir.</a:t>
            </a:r>
          </a:p>
          <a:p>
            <a:r>
              <a:rPr lang="tr-TR" sz="3100" dirty="0" smtClean="0"/>
              <a:t>d)    Yazılı eserlerin sahipleri bellidir. Anonim  ürün yok denebilecek kadar azdır.</a:t>
            </a:r>
          </a:p>
          <a:p>
            <a:r>
              <a:rPr lang="tr-TR" sz="3100" dirty="0" smtClean="0"/>
              <a:t>e)    Düzyazı da yaygınlaşmış olmakla birlikte, nazım türlerinin ağırlığı devam eder.</a:t>
            </a:r>
          </a:p>
          <a:p>
            <a:r>
              <a:rPr lang="tr-TR" sz="3100" dirty="0" smtClean="0"/>
              <a:t>f)      Nazımda; aruz ölçüsü, Arap ve İran edebiyatlarından girmiş nazım tür ve biçimleri, tam ve zengin uyak ön plana çıkmıştır. “Beyit”, en çok kullanılan birimdir. Halk arasında dörtlük birimi ve hece ölçüsü kullanılmaya devam edilmiştir.</a:t>
            </a:r>
          </a:p>
          <a:p>
            <a:r>
              <a:rPr lang="tr-TR" sz="3100" dirty="0" smtClean="0"/>
              <a:t>g) Bu dönemde özellikle </a:t>
            </a:r>
            <a:r>
              <a:rPr lang="tr-TR" sz="3100" dirty="0" err="1" smtClean="0"/>
              <a:t>Karahanlılar</a:t>
            </a:r>
            <a:r>
              <a:rPr lang="tr-TR" sz="3100" dirty="0" smtClean="0"/>
              <a:t> Türk dilini korumuş ve  gelişmesine katkıda bulunmuştur.</a:t>
            </a:r>
          </a:p>
          <a:p>
            <a:r>
              <a:rPr lang="tr-TR" sz="3100" dirty="0" smtClean="0"/>
              <a:t>h)    Şiirde daha çok bireysel duygular işlenmekle birlikte düzyazıda toplumsal konulara yönelme de görülür.</a:t>
            </a:r>
          </a:p>
          <a:p>
            <a:r>
              <a:rPr lang="tr-TR" sz="3100" dirty="0" smtClean="0"/>
              <a:t>i)       “Aşk” teması ön plana geçer. ”Kahramanlık” teması az işlenir. Dini konular da hem şiirde hem de düzyazıda önemli ölçüde yer alır. Tabiat teması araç olarak kullanılır.</a:t>
            </a:r>
          </a:p>
          <a:p>
            <a:endParaRPr lang="tr-TR" dirty="0"/>
          </a:p>
        </p:txBody>
      </p:sp>
      <p:sp>
        <p:nvSpPr>
          <p:cNvPr id="3" name="2 Başlık"/>
          <p:cNvSpPr>
            <a:spLocks noGrp="1"/>
          </p:cNvSpPr>
          <p:nvPr>
            <p:ph type="title"/>
          </p:nvPr>
        </p:nvSpPr>
        <p:spPr/>
        <p:txBody>
          <a:bodyPr>
            <a:normAutofit fontScale="90000"/>
          </a:bodyPr>
          <a:lstStyle/>
          <a:p>
            <a:r>
              <a:rPr lang="tr-TR" dirty="0" smtClean="0">
                <a:solidFill>
                  <a:srgbClr val="FF0000"/>
                </a:solidFill>
              </a:rPr>
              <a:t>İSLAMİYET ETKİSİNDE TÜRK EDEBİYATI’NIN GENEL ÖZELLİKLERİ</a:t>
            </a:r>
            <a:endParaRPr lang="tr-TR" dirty="0">
              <a:solidFill>
                <a:srgbClr val="FF0000"/>
              </a:solidFill>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down)">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down)">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wipe(down)">
                                      <p:cBhvr>
                                        <p:cTn id="43" dur="500"/>
                                        <p:tgtEl>
                                          <p:spTgt spid="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wipe(down)">
                                      <p:cBhvr>
                                        <p:cTn id="48" dur="500"/>
                                        <p:tgtEl>
                                          <p:spTgt spid="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wipe(down)">
                                      <p:cBhvr>
                                        <p:cTn id="5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elitebook\Desktop\Ekran-Alıntısı[1].png"/>
          <p:cNvPicPr>
            <a:picLocks noChangeAspect="1" noChangeArrowheads="1"/>
          </p:cNvPicPr>
          <p:nvPr/>
        </p:nvPicPr>
        <p:blipFill>
          <a:blip r:embed="rId2"/>
          <a:srcRect/>
          <a:stretch>
            <a:fillRect/>
          </a:stretch>
        </p:blipFill>
        <p:spPr bwMode="auto">
          <a:xfrm>
            <a:off x="285720" y="285728"/>
            <a:ext cx="8595365" cy="6357982"/>
          </a:xfrm>
          <a:prstGeom prst="rect">
            <a:avLst/>
          </a:prstGeom>
          <a:noFill/>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71472" y="-214338"/>
            <a:ext cx="8229600" cy="1219200"/>
          </a:xfrm>
        </p:spPr>
        <p:txBody>
          <a:bodyPr>
            <a:normAutofit fontScale="90000"/>
          </a:bodyPr>
          <a:lstStyle/>
          <a:p>
            <a:r>
              <a:rPr lang="tr-TR" dirty="0" smtClean="0">
                <a:solidFill>
                  <a:srgbClr val="FF0000"/>
                </a:solidFill>
              </a:rPr>
              <a:t>BU DÖNEMDEKİ ÖNEMLİ ESRELER</a:t>
            </a:r>
            <a:endParaRPr lang="tr-TR" dirty="0">
              <a:solidFill>
                <a:srgbClr val="FF0000"/>
              </a:solidFill>
            </a:endParaRPr>
          </a:p>
        </p:txBody>
      </p:sp>
      <p:pic>
        <p:nvPicPr>
          <p:cNvPr id="9219" name="Picture 3" descr="C:\Users\elitebook\Desktop\231251[1].jpg"/>
          <p:cNvPicPr>
            <a:picLocks noGrp="1" noChangeAspect="1" noChangeArrowheads="1"/>
          </p:cNvPicPr>
          <p:nvPr>
            <p:ph idx="1"/>
          </p:nvPr>
        </p:nvPicPr>
        <p:blipFill>
          <a:blip r:embed="rId2"/>
          <a:srcRect r="2777" b="9482"/>
          <a:stretch>
            <a:fillRect/>
          </a:stretch>
        </p:blipFill>
        <p:spPr bwMode="auto">
          <a:xfrm>
            <a:off x="0" y="1000108"/>
            <a:ext cx="2500330" cy="5857892"/>
          </a:xfrm>
          <a:prstGeom prst="rect">
            <a:avLst/>
          </a:prstGeom>
          <a:noFill/>
        </p:spPr>
      </p:pic>
      <p:pic>
        <p:nvPicPr>
          <p:cNvPr id="9220" name="Picture 4" descr="C:\Users\elitebook\Desktop\Divanü-Lugatit-Türk[1].jpg"/>
          <p:cNvPicPr>
            <a:picLocks noChangeAspect="1" noChangeArrowheads="1"/>
          </p:cNvPicPr>
          <p:nvPr/>
        </p:nvPicPr>
        <p:blipFill>
          <a:blip r:embed="rId3"/>
          <a:srcRect r="3125" b="10842"/>
          <a:stretch>
            <a:fillRect/>
          </a:stretch>
        </p:blipFill>
        <p:spPr bwMode="auto">
          <a:xfrm>
            <a:off x="2500298" y="1000108"/>
            <a:ext cx="2357454" cy="5857892"/>
          </a:xfrm>
          <a:prstGeom prst="rect">
            <a:avLst/>
          </a:prstGeom>
          <a:noFill/>
        </p:spPr>
      </p:pic>
      <p:pic>
        <p:nvPicPr>
          <p:cNvPr id="9221" name="Picture 5" descr="C:\Users\elitebook\Desktop\Atabetül-Hakayık[1].jpg"/>
          <p:cNvPicPr>
            <a:picLocks noChangeAspect="1" noChangeArrowheads="1"/>
          </p:cNvPicPr>
          <p:nvPr/>
        </p:nvPicPr>
        <p:blipFill>
          <a:blip r:embed="rId4"/>
          <a:srcRect/>
          <a:stretch>
            <a:fillRect/>
          </a:stretch>
        </p:blipFill>
        <p:spPr bwMode="auto">
          <a:xfrm>
            <a:off x="4857752" y="1000132"/>
            <a:ext cx="2214578" cy="5857892"/>
          </a:xfrm>
          <a:prstGeom prst="rect">
            <a:avLst/>
          </a:prstGeom>
          <a:noFill/>
        </p:spPr>
      </p:pic>
      <p:pic>
        <p:nvPicPr>
          <p:cNvPr id="9222" name="Picture 6" descr="C:\Users\elitebook\Desktop\Divan-ı-Hikmet[1].jpg"/>
          <p:cNvPicPr>
            <a:picLocks noChangeAspect="1" noChangeArrowheads="1"/>
          </p:cNvPicPr>
          <p:nvPr/>
        </p:nvPicPr>
        <p:blipFill>
          <a:blip r:embed="rId5"/>
          <a:srcRect r="8237" b="17391"/>
          <a:stretch>
            <a:fillRect/>
          </a:stretch>
        </p:blipFill>
        <p:spPr bwMode="auto">
          <a:xfrm>
            <a:off x="6929454" y="1000108"/>
            <a:ext cx="2214546" cy="5857892"/>
          </a:xfrm>
          <a:prstGeom prst="rect">
            <a:avLst/>
          </a:prstGeom>
          <a:noFill/>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457200" y="404810"/>
          <a:ext cx="8229600" cy="581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9 Dirsek Bağlayıcısı"/>
          <p:cNvCxnSpPr/>
          <p:nvPr/>
        </p:nvCxnSpPr>
        <p:spPr>
          <a:xfrm flipV="1">
            <a:off x="3143240" y="1714488"/>
            <a:ext cx="1214446" cy="78581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Dirsek Bağlayıcısı"/>
          <p:cNvCxnSpPr/>
          <p:nvPr/>
        </p:nvCxnSpPr>
        <p:spPr>
          <a:xfrm>
            <a:off x="3143240" y="4214818"/>
            <a:ext cx="1000132" cy="64294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21 Dikdörtgen"/>
          <p:cNvSpPr/>
          <p:nvPr/>
        </p:nvSpPr>
        <p:spPr>
          <a:xfrm>
            <a:off x="6000760" y="857232"/>
            <a:ext cx="2786082" cy="228601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r>
              <a:rPr lang="tr-TR" sz="2400" dirty="0" smtClean="0"/>
              <a:t>1-Anonim Halk    Edebiyatı</a:t>
            </a:r>
          </a:p>
          <a:p>
            <a:pPr lvl="0"/>
            <a:r>
              <a:rPr lang="tr-TR" sz="2400" dirty="0" smtClean="0"/>
              <a:t>2-Aşık Edebiyatı</a:t>
            </a:r>
          </a:p>
          <a:p>
            <a:pPr lvl="0"/>
            <a:r>
              <a:rPr lang="tr-TR" sz="2400" dirty="0" smtClean="0"/>
              <a:t>3-Dini Tasavvufi (Tekke) Halk Edebiyatı  </a:t>
            </a:r>
            <a:endParaRPr lang="tr-TR" sz="2400" dirty="0"/>
          </a:p>
        </p:txBody>
      </p:sp>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litebook\Desktop\slide_5[1].jpg"/>
          <p:cNvPicPr>
            <a:picLocks noGrp="1" noChangeAspect="1" noChangeArrowheads="1"/>
          </p:cNvPicPr>
          <p:nvPr>
            <p:ph idx="1"/>
          </p:nvPr>
        </p:nvPicPr>
        <p:blipFill>
          <a:blip r:embed="rId2"/>
          <a:srcRect/>
          <a:stretch>
            <a:fillRect/>
          </a:stretch>
        </p:blipFill>
        <p:spPr bwMode="auto">
          <a:xfrm>
            <a:off x="0" y="0"/>
            <a:ext cx="9014142"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500034" y="0"/>
            <a:ext cx="8229600" cy="1219200"/>
          </a:xfrm>
        </p:spPr>
        <p:txBody>
          <a:bodyPr>
            <a:normAutofit/>
          </a:bodyPr>
          <a:lstStyle/>
          <a:p>
            <a:r>
              <a:rPr lang="tr-TR" sz="4800" dirty="0" smtClean="0">
                <a:solidFill>
                  <a:srgbClr val="FF0000"/>
                </a:solidFill>
              </a:rPr>
              <a:t>HALK EDEBİYATI</a:t>
            </a:r>
            <a:endParaRPr lang="tr-TR" sz="4800" dirty="0">
              <a:solidFill>
                <a:srgbClr val="FF0000"/>
              </a:solidFill>
            </a:endParaRPr>
          </a:p>
        </p:txBody>
      </p:sp>
      <p:sp>
        <p:nvSpPr>
          <p:cNvPr id="6" name="5 İçerik Yer Tutucusu"/>
          <p:cNvSpPr>
            <a:spLocks noGrp="1"/>
          </p:cNvSpPr>
          <p:nvPr>
            <p:ph sz="half" idx="1"/>
          </p:nvPr>
        </p:nvSpPr>
        <p:spPr>
          <a:xfrm>
            <a:off x="428596" y="2000240"/>
            <a:ext cx="4059936" cy="4857760"/>
          </a:xfrm>
        </p:spPr>
        <p:txBody>
          <a:bodyPr>
            <a:normAutofit fontScale="55000" lnSpcReduction="20000"/>
          </a:bodyPr>
          <a:lstStyle/>
          <a:p>
            <a:r>
              <a:rPr lang="tr-TR" sz="2900" dirty="0" smtClean="0"/>
              <a:t>Halkın ortak malı olan ürünlerden oluşur.</a:t>
            </a:r>
            <a:br>
              <a:rPr lang="tr-TR" sz="2900" dirty="0" smtClean="0"/>
            </a:br>
            <a:endParaRPr lang="tr-TR" sz="2900" dirty="0" smtClean="0"/>
          </a:p>
          <a:p>
            <a:r>
              <a:rPr lang="tr-TR" sz="2900" dirty="0" smtClean="0"/>
              <a:t>Dili sade, akıcı bir halk Türkçesidir.</a:t>
            </a:r>
            <a:br>
              <a:rPr lang="tr-TR" sz="2900" dirty="0" smtClean="0"/>
            </a:br>
            <a:endParaRPr lang="tr-TR" sz="2900" dirty="0" smtClean="0"/>
          </a:p>
          <a:p>
            <a:r>
              <a:rPr lang="tr-TR" sz="2900" dirty="0" smtClean="0"/>
              <a:t>Şiirlerde hece ölçüsünün 7'li, 8'li, 11'li kalıpları ağırlıklı olarak kullanılır.</a:t>
            </a:r>
            <a:br>
              <a:rPr lang="tr-TR" sz="2900" dirty="0" smtClean="0"/>
            </a:br>
            <a:endParaRPr lang="tr-TR" sz="2900" dirty="0" smtClean="0"/>
          </a:p>
          <a:p>
            <a:r>
              <a:rPr lang="tr-TR" sz="2900" dirty="0" smtClean="0"/>
              <a:t>Somut ve gerçeklerle iç içe bir edebiyattır.</a:t>
            </a:r>
            <a:br>
              <a:rPr lang="tr-TR" sz="2900" dirty="0" smtClean="0"/>
            </a:br>
            <a:endParaRPr lang="tr-TR" sz="2900" dirty="0" smtClean="0"/>
          </a:p>
          <a:p>
            <a:r>
              <a:rPr lang="tr-TR" sz="2900" dirty="0" smtClean="0"/>
              <a:t>Şiirlerinin nazım birimi dörtlüktür.</a:t>
            </a:r>
          </a:p>
          <a:p>
            <a:r>
              <a:rPr lang="tr-TR" sz="2900" dirty="0" smtClean="0"/>
              <a:t/>
            </a:r>
            <a:br>
              <a:rPr lang="tr-TR" sz="2900" dirty="0" smtClean="0"/>
            </a:br>
            <a:r>
              <a:rPr lang="tr-TR" sz="2900" dirty="0" smtClean="0"/>
              <a:t>En çok </a:t>
            </a:r>
            <a:r>
              <a:rPr lang="tr-TR" sz="2900" b="1" dirty="0" smtClean="0"/>
              <a:t>yarım kafiye</a:t>
            </a:r>
            <a:r>
              <a:rPr lang="tr-TR" sz="2900" dirty="0" smtClean="0"/>
              <a:t> kullanılmıştır. Mecazlara ve edebi sanatlara fazla yer verilmez.</a:t>
            </a:r>
            <a:br>
              <a:rPr lang="tr-TR" sz="2900" dirty="0" smtClean="0"/>
            </a:br>
            <a:endParaRPr lang="tr-TR" sz="2900" dirty="0" smtClean="0"/>
          </a:p>
          <a:p>
            <a:r>
              <a:rPr lang="tr-TR" sz="2900" dirty="0" smtClean="0"/>
              <a:t>Ölüm, aşk, tabiat sevgisi, ayrılık acısı, özlem, yiğitlik, toplumsal aksaklıklar gibi konular işlenir.</a:t>
            </a:r>
            <a:br>
              <a:rPr lang="tr-TR" sz="2900" dirty="0" smtClean="0"/>
            </a:br>
            <a:endParaRPr lang="tr-TR" sz="2900" dirty="0" smtClean="0"/>
          </a:p>
          <a:p>
            <a:r>
              <a:rPr lang="tr-TR" sz="2900" dirty="0" smtClean="0"/>
              <a:t>Sözlü geleneğe dayanır.</a:t>
            </a:r>
          </a:p>
          <a:p>
            <a:endParaRPr lang="tr-TR" dirty="0" smtClean="0"/>
          </a:p>
          <a:p>
            <a:endParaRPr lang="tr-TR" dirty="0" smtClean="0"/>
          </a:p>
          <a:p>
            <a:endParaRPr lang="tr-TR" dirty="0"/>
          </a:p>
        </p:txBody>
      </p:sp>
      <p:pic>
        <p:nvPicPr>
          <p:cNvPr id="3074" name="Picture 2" descr="C:\Users\elitebook\Desktop\Anonim-Halk-Edebiyatı[1].jpg"/>
          <p:cNvPicPr>
            <a:picLocks noGrp="1" noChangeAspect="1" noChangeArrowheads="1"/>
          </p:cNvPicPr>
          <p:nvPr>
            <p:ph sz="half" idx="2"/>
          </p:nvPr>
        </p:nvPicPr>
        <p:blipFill>
          <a:blip r:embed="rId2"/>
          <a:stretch>
            <a:fillRect/>
          </a:stretch>
        </p:blipFill>
        <p:spPr bwMode="auto">
          <a:xfrm>
            <a:off x="4857752" y="1071546"/>
            <a:ext cx="3857652" cy="5500726"/>
          </a:xfrm>
          <a:prstGeom prst="rect">
            <a:avLst/>
          </a:prstGeom>
          <a:noFill/>
        </p:spPr>
      </p:pic>
      <p:sp>
        <p:nvSpPr>
          <p:cNvPr id="5" name="4 Metin Yer Tutucusu"/>
          <p:cNvSpPr>
            <a:spLocks noGrp="1"/>
          </p:cNvSpPr>
          <p:nvPr>
            <p:ph type="body" idx="4294967295"/>
          </p:nvPr>
        </p:nvSpPr>
        <p:spPr>
          <a:xfrm>
            <a:off x="0" y="1143000"/>
            <a:ext cx="4040188" cy="976313"/>
          </a:xfrm>
        </p:spPr>
        <p:txBody>
          <a:bodyPr/>
          <a:lstStyle/>
          <a:p>
            <a:r>
              <a:rPr lang="tr-TR" sz="2800" dirty="0" smtClean="0">
                <a:solidFill>
                  <a:schemeClr val="tx2"/>
                </a:solidFill>
              </a:rPr>
              <a:t>1-ANONİM  HALK EDEBİYATI</a:t>
            </a:r>
            <a:endParaRPr lang="tr-TR" sz="2800" dirty="0">
              <a:solidFill>
                <a:schemeClr val="tx2"/>
              </a:solidFill>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down)">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ipe(down)">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down)">
                                      <p:cBhvr>
                                        <p:cTn id="39" dur="5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wipe(down)">
                                      <p:cBhvr>
                                        <p:cTn id="44" dur="5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wipe(down)">
                                      <p:cBhvr>
                                        <p:cTn id="49" dur="500"/>
                                        <p:tgtEl>
                                          <p:spTgt spid="6">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wipe(down)">
                                      <p:cBhvr>
                                        <p:cTn id="5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428596" y="0"/>
            <a:ext cx="8229600" cy="1219200"/>
          </a:xfrm>
        </p:spPr>
        <p:txBody>
          <a:bodyPr/>
          <a:lstStyle/>
          <a:p>
            <a:r>
              <a:rPr lang="tr-TR" dirty="0" smtClean="0">
                <a:solidFill>
                  <a:schemeClr val="tx2"/>
                </a:solidFill>
              </a:rPr>
              <a:t>2- AŞIK EDBİYATI</a:t>
            </a:r>
            <a:endParaRPr lang="tr-TR" dirty="0">
              <a:solidFill>
                <a:schemeClr val="tx2"/>
              </a:solidFill>
            </a:endParaRPr>
          </a:p>
        </p:txBody>
      </p:sp>
      <p:sp>
        <p:nvSpPr>
          <p:cNvPr id="8" name="7 İçerik Yer Tutucusu"/>
          <p:cNvSpPr>
            <a:spLocks noGrp="1"/>
          </p:cNvSpPr>
          <p:nvPr>
            <p:ph sz="half" idx="1"/>
          </p:nvPr>
        </p:nvSpPr>
        <p:spPr>
          <a:xfrm>
            <a:off x="457200" y="1214422"/>
            <a:ext cx="4059936" cy="5643578"/>
          </a:xfrm>
        </p:spPr>
        <p:txBody>
          <a:bodyPr>
            <a:normAutofit fontScale="70000" lnSpcReduction="20000"/>
          </a:bodyPr>
          <a:lstStyle/>
          <a:p>
            <a:pPr algn="just">
              <a:buFont typeface="Wingdings" pitchFamily="2" charset="2"/>
              <a:buChar char="v"/>
            </a:pPr>
            <a:r>
              <a:rPr lang="tr-TR" sz="2700" dirty="0" smtClean="0"/>
              <a:t>Aşıklar saz çalıp söylediği için bu adla anılır.</a:t>
            </a:r>
          </a:p>
          <a:p>
            <a:pPr algn="just">
              <a:buFont typeface="Wingdings" pitchFamily="2" charset="2"/>
              <a:buChar char="v"/>
            </a:pPr>
            <a:r>
              <a:rPr lang="tr-TR" sz="2700" dirty="0" smtClean="0"/>
              <a:t>Anadolu’da ilk örneklerine 15. </a:t>
            </a:r>
            <a:r>
              <a:rPr lang="tr-TR" sz="2700" dirty="0" err="1" smtClean="0"/>
              <a:t>yy’da</a:t>
            </a:r>
            <a:r>
              <a:rPr lang="tr-TR" sz="2700" dirty="0" smtClean="0"/>
              <a:t> rastlamaktayız.</a:t>
            </a:r>
          </a:p>
          <a:p>
            <a:pPr algn="just">
              <a:buFont typeface="Wingdings" pitchFamily="2" charset="2"/>
              <a:buChar char="v"/>
            </a:pPr>
            <a:r>
              <a:rPr lang="tr-TR" sz="2700" dirty="0" smtClean="0"/>
              <a:t>Bu edebiyatta usta-çırak ilişkisi vardır.</a:t>
            </a:r>
          </a:p>
          <a:p>
            <a:pPr algn="just">
              <a:buFont typeface="Wingdings" pitchFamily="2" charset="2"/>
              <a:buChar char="v"/>
            </a:pPr>
            <a:r>
              <a:rPr lang="tr-TR" sz="2700" dirty="0" smtClean="0"/>
              <a:t>Saz şairleri genelde okuma yazma bilmezler.bu yüzden doğaçlama söylerler.</a:t>
            </a:r>
          </a:p>
          <a:p>
            <a:pPr algn="just">
              <a:buFont typeface="Wingdings" pitchFamily="2" charset="2"/>
              <a:buChar char="v"/>
            </a:pPr>
            <a:r>
              <a:rPr lang="tr-TR" sz="2700" dirty="0" smtClean="0"/>
              <a:t>Dil sadedir.Halkın konuştuğu dildir.</a:t>
            </a:r>
          </a:p>
          <a:p>
            <a:pPr algn="just">
              <a:buFont typeface="Wingdings" pitchFamily="2" charset="2"/>
              <a:buChar char="v"/>
            </a:pPr>
            <a:r>
              <a:rPr lang="tr-TR" sz="2700" dirty="0" smtClean="0"/>
              <a:t>Nazım birimi dörtlüktür.</a:t>
            </a:r>
          </a:p>
          <a:p>
            <a:pPr algn="just">
              <a:buFont typeface="Wingdings" pitchFamily="2" charset="2"/>
              <a:buChar char="v"/>
            </a:pPr>
            <a:r>
              <a:rPr lang="tr-TR" sz="2700" dirty="0" smtClean="0"/>
              <a:t>Hece ölçüsü kullanılmıştır</a:t>
            </a:r>
          </a:p>
          <a:p>
            <a:pPr algn="just">
              <a:buFont typeface="Wingdings" pitchFamily="2" charset="2"/>
              <a:buChar char="v"/>
            </a:pPr>
            <a:r>
              <a:rPr lang="tr-TR" sz="2700" dirty="0" smtClean="0"/>
              <a:t>Bu şairler kalıplaşmış sözler kullanmış diğer şairlere göre dilleri biraz süslüdür.</a:t>
            </a:r>
          </a:p>
          <a:p>
            <a:pPr algn="just">
              <a:buFont typeface="Wingdings" pitchFamily="2" charset="2"/>
              <a:buChar char="v"/>
            </a:pPr>
            <a:r>
              <a:rPr lang="tr-TR" sz="2700" dirty="0" smtClean="0"/>
              <a:t> Medrese eğitimi almış aşıklar aruz vezni ile de şiirler yazmışlardır.</a:t>
            </a:r>
            <a:r>
              <a:rPr lang="tr-TR" sz="2700" b="1" dirty="0" smtClean="0">
                <a:sym typeface="Wingdings 2"/>
              </a:rPr>
              <a:t> </a:t>
            </a:r>
            <a:r>
              <a:rPr lang="tr-TR" sz="2700" dirty="0" smtClean="0"/>
              <a:t>Aşıklar şiirlerin sonunda mahlaslarını (takma ad)kullanmışlardır.</a:t>
            </a:r>
          </a:p>
          <a:p>
            <a:pPr>
              <a:buFont typeface="Wingdings" pitchFamily="2" charset="2"/>
              <a:buChar char="v"/>
            </a:pPr>
            <a:endParaRPr lang="tr-TR" dirty="0" smtClean="0"/>
          </a:p>
          <a:p>
            <a:pPr>
              <a:buFont typeface="Wingdings" pitchFamily="2" charset="2"/>
              <a:buChar char="v"/>
            </a:pPr>
            <a:endParaRPr lang="tr-TR" dirty="0" smtClean="0"/>
          </a:p>
          <a:p>
            <a:pPr>
              <a:buFont typeface="Wingdings" pitchFamily="2" charset="2"/>
              <a:buChar char="v"/>
            </a:pPr>
            <a:endParaRPr lang="tr-TR" dirty="0" smtClean="0"/>
          </a:p>
          <a:p>
            <a:endParaRPr lang="tr-TR" dirty="0"/>
          </a:p>
        </p:txBody>
      </p:sp>
      <p:pic>
        <p:nvPicPr>
          <p:cNvPr id="4098" name="Picture 2" descr="C:\Users\elitebook\Desktop\2480_emrah011ee8-300x264[1].jpg"/>
          <p:cNvPicPr>
            <a:picLocks noGrp="1" noChangeAspect="1" noChangeArrowheads="1"/>
          </p:cNvPicPr>
          <p:nvPr>
            <p:ph sz="half" idx="2"/>
          </p:nvPr>
        </p:nvPicPr>
        <p:blipFill>
          <a:blip r:embed="rId2"/>
          <a:srcRect/>
          <a:stretch>
            <a:fillRect/>
          </a:stretch>
        </p:blipFill>
        <p:spPr bwMode="auto">
          <a:xfrm>
            <a:off x="4857752" y="571480"/>
            <a:ext cx="3857652" cy="5929354"/>
          </a:xfrm>
          <a:prstGeom prst="rect">
            <a:avLst/>
          </a:prstGeom>
          <a:noFill/>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down)">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down)">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down)">
                                      <p:cBhvr>
                                        <p:cTn id="33" dur="500"/>
                                        <p:tgtEl>
                                          <p:spTgt spid="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wipe(down)">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wipe(down)">
                                      <p:cBhvr>
                                        <p:cTn id="43" dur="500"/>
                                        <p:tgtEl>
                                          <p:spTgt spid="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wipe(down)">
                                      <p:cBhvr>
                                        <p:cTn id="48" dur="500"/>
                                        <p:tgtEl>
                                          <p:spTgt spid="8">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animEffect transition="in" filter="wipe(down)">
                                      <p:cBhvr>
                                        <p:cTn id="53"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4114800" cy="1219200"/>
          </a:xfrm>
        </p:spPr>
        <p:txBody>
          <a:bodyPr>
            <a:normAutofit fontScale="90000"/>
          </a:bodyPr>
          <a:lstStyle/>
          <a:p>
            <a:r>
              <a:rPr lang="tr-TR" dirty="0" smtClean="0">
                <a:solidFill>
                  <a:schemeClr val="tx2"/>
                </a:solidFill>
              </a:rPr>
              <a:t>3-DİNİ TASAVVUFİ HALK EDEBİYATI</a:t>
            </a:r>
            <a:endParaRPr lang="tr-TR" dirty="0">
              <a:solidFill>
                <a:schemeClr val="tx2"/>
              </a:solidFill>
            </a:endParaRPr>
          </a:p>
        </p:txBody>
      </p:sp>
      <p:sp>
        <p:nvSpPr>
          <p:cNvPr id="3" name="2 İçerik Yer Tutucusu"/>
          <p:cNvSpPr>
            <a:spLocks noGrp="1"/>
          </p:cNvSpPr>
          <p:nvPr>
            <p:ph sz="half" idx="1"/>
          </p:nvPr>
        </p:nvSpPr>
        <p:spPr>
          <a:xfrm>
            <a:off x="500034" y="1285860"/>
            <a:ext cx="4059936" cy="5976966"/>
          </a:xfrm>
        </p:spPr>
        <p:txBody>
          <a:bodyPr>
            <a:normAutofit fontScale="77500" lnSpcReduction="20000"/>
          </a:bodyPr>
          <a:lstStyle/>
          <a:p>
            <a:pPr>
              <a:buFont typeface="Wingdings" pitchFamily="2" charset="2"/>
              <a:buChar char="v"/>
            </a:pPr>
            <a:r>
              <a:rPr lang="tr-TR" dirty="0" smtClean="0"/>
              <a:t>Dini konular işediği için bu adı almıştır.</a:t>
            </a:r>
          </a:p>
          <a:p>
            <a:pPr>
              <a:buFont typeface="Wingdings" pitchFamily="2" charset="2"/>
              <a:buChar char="v"/>
            </a:pPr>
            <a:r>
              <a:rPr lang="tr-TR" dirty="0" smtClean="0"/>
              <a:t>Kurucusu 12. yüzyılda Doğu Türkistan'da yetişen Hoca Ahmet </a:t>
            </a:r>
            <a:r>
              <a:rPr lang="tr-TR" dirty="0" err="1" smtClean="0"/>
              <a:t>Yesevi'dir</a:t>
            </a:r>
            <a:r>
              <a:rPr lang="tr-TR" dirty="0" smtClean="0"/>
              <a:t>.Tekke Edebiyatı, Anadolu‘da 13. y.y.'dan itibaren gelişmiştir.</a:t>
            </a:r>
          </a:p>
          <a:p>
            <a:pPr>
              <a:buFont typeface="Wingdings" pitchFamily="2" charset="2"/>
              <a:buChar char="v"/>
            </a:pPr>
            <a:r>
              <a:rPr lang="tr-TR" dirty="0" smtClean="0"/>
              <a:t>Nazım birimi genellikle dörtlüktür.</a:t>
            </a:r>
          </a:p>
          <a:p>
            <a:pPr>
              <a:buFont typeface="Wingdings" pitchFamily="2" charset="2"/>
              <a:buChar char="v"/>
            </a:pPr>
            <a:r>
              <a:rPr lang="tr-TR" dirty="0" smtClean="0"/>
              <a:t>Hem aruz hem hece ölçüsü kullanılmıştır.</a:t>
            </a:r>
          </a:p>
          <a:p>
            <a:pPr>
              <a:buFont typeface="Wingdings" pitchFamily="2" charset="2"/>
              <a:buChar char="v"/>
            </a:pPr>
            <a:r>
              <a:rPr lang="tr-TR" dirty="0" smtClean="0"/>
              <a:t>Nazım birimi çoğunlukla dörtlüktür. </a:t>
            </a:r>
          </a:p>
          <a:p>
            <a:pPr>
              <a:buFont typeface="Wingdings" pitchFamily="2" charset="2"/>
              <a:buChar char="v"/>
            </a:pPr>
            <a:r>
              <a:rPr lang="tr-TR" dirty="0" smtClean="0"/>
              <a:t>Şiirlerin çoğu ezgilidir.</a:t>
            </a:r>
          </a:p>
          <a:p>
            <a:pPr>
              <a:buFont typeface="Wingdings" pitchFamily="2" charset="2"/>
              <a:buChar char="v"/>
            </a:pPr>
            <a:r>
              <a:rPr lang="tr-TR" dirty="0" smtClean="0"/>
              <a:t>Allah, insan, felsefe, doğruluk, ibadet gibi konular işlenmiştir.</a:t>
            </a:r>
          </a:p>
          <a:p>
            <a:pPr>
              <a:buFont typeface="Wingdings" pitchFamily="2" charset="2"/>
              <a:buChar char="v"/>
            </a:pPr>
            <a:r>
              <a:rPr lang="tr-TR" dirty="0" smtClean="0"/>
              <a:t>Dil halkın anlayabileceği şekildedir.(Aşık ve Anonim halk edebiyatına göre biraz ağırdır.)</a:t>
            </a:r>
          </a:p>
          <a:p>
            <a:pPr>
              <a:buFont typeface="Wingdings" pitchFamily="2" charset="2"/>
              <a:buChar char="v"/>
            </a:pPr>
            <a:endParaRPr lang="tr-TR" dirty="0" smtClean="0"/>
          </a:p>
          <a:p>
            <a:pPr>
              <a:buFont typeface="Wingdings" pitchFamily="2" charset="2"/>
              <a:buChar char="v"/>
            </a:pPr>
            <a:endParaRPr lang="tr-TR" dirty="0" smtClean="0"/>
          </a:p>
          <a:p>
            <a:pPr>
              <a:buFont typeface="Wingdings" pitchFamily="2" charset="2"/>
              <a:buChar char="v"/>
            </a:pPr>
            <a:endParaRPr lang="tr-TR" dirty="0" smtClean="0"/>
          </a:p>
          <a:p>
            <a:pPr>
              <a:buFont typeface="Wingdings" pitchFamily="2" charset="2"/>
              <a:buChar char="v"/>
            </a:pPr>
            <a:endParaRPr lang="tr-TR" dirty="0"/>
          </a:p>
        </p:txBody>
      </p:sp>
      <p:pic>
        <p:nvPicPr>
          <p:cNvPr id="5122" name="Picture 2" descr="C:\Users\elitebook\Desktop\sadi-sirazimevlanayunus-emre-sozleri[1].png"/>
          <p:cNvPicPr>
            <a:picLocks noGrp="1" noChangeAspect="1" noChangeArrowheads="1"/>
          </p:cNvPicPr>
          <p:nvPr>
            <p:ph sz="half" idx="2"/>
          </p:nvPr>
        </p:nvPicPr>
        <p:blipFill>
          <a:blip r:embed="rId2"/>
          <a:srcRect/>
          <a:stretch>
            <a:fillRect/>
          </a:stretch>
        </p:blipFill>
        <p:spPr bwMode="auto">
          <a:xfrm>
            <a:off x="4648200" y="214290"/>
            <a:ext cx="4059238" cy="6143668"/>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Başlık"/>
          <p:cNvSpPr>
            <a:spLocks noGrp="1"/>
          </p:cNvSpPr>
          <p:nvPr>
            <p:ph type="ctrTitle"/>
          </p:nvPr>
        </p:nvSpPr>
        <p:spPr/>
        <p:txBody>
          <a:bodyPr/>
          <a:lstStyle/>
          <a:p>
            <a:r>
              <a:rPr lang="tr-TR" dirty="0" smtClean="0">
                <a:solidFill>
                  <a:srgbClr val="FF0000"/>
                </a:solidFill>
              </a:rPr>
              <a:t>BATI ETKİSİNDE TÜRK EDEBİYATI</a:t>
            </a:r>
            <a:endParaRPr lang="tr-TR" dirty="0">
              <a:solidFill>
                <a:srgbClr val="FF0000"/>
              </a:solidFill>
            </a:endParaRPr>
          </a:p>
        </p:txBody>
      </p:sp>
    </p:spTree>
  </p:cSld>
  <p:clrMapOvr>
    <a:masterClrMapping/>
  </p:clrMapOvr>
  <p:transition spd="slow">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İçerik Yer Tutucusu"/>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Oval"/>
          <p:cNvSpPr/>
          <p:nvPr/>
        </p:nvSpPr>
        <p:spPr>
          <a:xfrm>
            <a:off x="2000232" y="4500570"/>
            <a:ext cx="1857388" cy="164307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smtClean="0"/>
          </a:p>
          <a:p>
            <a:pPr algn="ctr"/>
            <a:r>
              <a:rPr lang="tr-TR" dirty="0" smtClean="0"/>
              <a:t>4)CUM-</a:t>
            </a:r>
          </a:p>
          <a:p>
            <a:pPr algn="ctr"/>
            <a:r>
              <a:rPr lang="tr-TR" dirty="0" smtClean="0"/>
              <a:t>HURİYET</a:t>
            </a:r>
          </a:p>
          <a:p>
            <a:pPr algn="ctr"/>
            <a:r>
              <a:rPr lang="tr-TR" dirty="0" smtClean="0"/>
              <a:t>EDEBİYATI</a:t>
            </a:r>
          </a:p>
          <a:p>
            <a:pPr algn="ctr"/>
            <a:endParaRPr lang="tr-TR" dirty="0"/>
          </a:p>
        </p:txBody>
      </p:sp>
      <p:sp>
        <p:nvSpPr>
          <p:cNvPr id="14" name="13 Sağ Ok"/>
          <p:cNvSpPr/>
          <p:nvPr/>
        </p:nvSpPr>
        <p:spPr>
          <a:xfrm rot="18376339" flipH="1">
            <a:off x="3523560" y="4219458"/>
            <a:ext cx="26481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litebook\Desktop\slide_1[1].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457200" y="857232"/>
            <a:ext cx="8229600" cy="6000768"/>
          </a:xfrm>
        </p:spPr>
        <p:txBody>
          <a:bodyPr>
            <a:normAutofit fontScale="70000" lnSpcReduction="20000"/>
          </a:bodyPr>
          <a:lstStyle/>
          <a:p>
            <a:pPr algn="just">
              <a:buFont typeface="Wingdings" pitchFamily="2" charset="2"/>
              <a:buChar char="v"/>
            </a:pPr>
            <a:r>
              <a:rPr lang="tr-TR" dirty="0" smtClean="0"/>
              <a:t>Batı edebiyatını örnek almışlar ve batı edebiyatına özgü yeni nazım biçimleri kullanmaya başlamışlardır.(Sone,</a:t>
            </a:r>
            <a:r>
              <a:rPr lang="tr-TR" dirty="0" err="1" smtClean="0"/>
              <a:t>Terzarima</a:t>
            </a:r>
            <a:r>
              <a:rPr lang="tr-TR" dirty="0" smtClean="0"/>
              <a:t>, </a:t>
            </a:r>
            <a:r>
              <a:rPr lang="tr-TR" dirty="0" err="1" smtClean="0"/>
              <a:t>Balad</a:t>
            </a:r>
            <a:r>
              <a:rPr lang="tr-TR" dirty="0" smtClean="0"/>
              <a:t>,</a:t>
            </a:r>
            <a:r>
              <a:rPr lang="tr-TR" dirty="0" err="1" smtClean="0"/>
              <a:t>Triyole</a:t>
            </a:r>
            <a:r>
              <a:rPr lang="tr-TR" dirty="0" smtClean="0"/>
              <a:t> gibi) </a:t>
            </a:r>
          </a:p>
          <a:p>
            <a:pPr algn="just">
              <a:buFont typeface="Wingdings" pitchFamily="2" charset="2"/>
              <a:buChar char="v"/>
            </a:pPr>
            <a:r>
              <a:rPr lang="tr-TR" dirty="0" smtClean="0"/>
              <a:t>Bu dönemde sosyal konulardan çok bireysel konulara yönelmişlerdir. </a:t>
            </a:r>
          </a:p>
          <a:p>
            <a:pPr algn="just">
              <a:buFont typeface="Wingdings" pitchFamily="2" charset="2"/>
              <a:buChar char="v"/>
            </a:pPr>
            <a:r>
              <a:rPr lang="tr-TR" dirty="0" smtClean="0"/>
              <a:t>Aşk,içe kapanıklılık,kızgınlık,üzüntü, gerçekten kaçma gibi temalar işlenmiştir. </a:t>
            </a:r>
          </a:p>
          <a:p>
            <a:pPr algn="just">
              <a:buFont typeface="Wingdings" pitchFamily="2" charset="2"/>
              <a:buChar char="v"/>
            </a:pPr>
            <a:r>
              <a:rPr lang="tr-TR" dirty="0" smtClean="0"/>
              <a:t>Her şey şiirin konusu olmuştur.</a:t>
            </a:r>
          </a:p>
          <a:p>
            <a:pPr algn="just">
              <a:buFont typeface="Wingdings" pitchFamily="2" charset="2"/>
              <a:buChar char="v"/>
            </a:pPr>
            <a:r>
              <a:rPr lang="tr-TR" dirty="0" smtClean="0"/>
              <a:t>Şiirde aruz ölçüsü kullanılmış bazı şiirlerde hece ölçüsü de kullanılmıştır.</a:t>
            </a:r>
          </a:p>
          <a:p>
            <a:pPr algn="just">
              <a:buFont typeface="Wingdings" pitchFamily="2" charset="2"/>
              <a:buChar char="v"/>
            </a:pPr>
            <a:r>
              <a:rPr lang="tr-TR" dirty="0" smtClean="0"/>
              <a:t>Dil bu dönemde de ağır,süslü ve sanatlıdır.</a:t>
            </a:r>
          </a:p>
          <a:p>
            <a:pPr algn="just">
              <a:buFont typeface="Wingdings" pitchFamily="2" charset="2"/>
              <a:buChar char="v"/>
            </a:pPr>
            <a:r>
              <a:rPr lang="tr-TR" dirty="0" smtClean="0"/>
              <a:t>Şiir düzyazıya(Mensur şiir) yaklaştırılmıştır.</a:t>
            </a:r>
          </a:p>
          <a:p>
            <a:pPr algn="just">
              <a:buFont typeface="Wingdings" pitchFamily="2" charset="2"/>
              <a:buChar char="v"/>
            </a:pPr>
            <a:r>
              <a:rPr lang="tr-TR" dirty="0" smtClean="0"/>
              <a:t>Şiirde musikiye önem verilmiştir.Kafiye kulak için anlayışı benimsenmiştir.</a:t>
            </a:r>
          </a:p>
          <a:p>
            <a:pPr algn="just">
              <a:buFont typeface="Wingdings" pitchFamily="2" charset="2"/>
              <a:buChar char="v"/>
            </a:pPr>
            <a:r>
              <a:rPr lang="tr-TR" dirty="0" smtClean="0"/>
              <a:t>Beyit güzelliği yerine bütün güzelliğine önem verilmiştir.</a:t>
            </a:r>
          </a:p>
          <a:p>
            <a:pPr algn="just">
              <a:buFont typeface="Wingdings" pitchFamily="2" charset="2"/>
              <a:buChar char="v"/>
            </a:pPr>
            <a:r>
              <a:rPr lang="tr-TR" dirty="0" smtClean="0"/>
              <a:t>Şiirde </a:t>
            </a:r>
            <a:r>
              <a:rPr lang="tr-TR" dirty="0" err="1" smtClean="0"/>
              <a:t>Parnasizm</a:t>
            </a:r>
            <a:r>
              <a:rPr lang="tr-TR" dirty="0" smtClean="0"/>
              <a:t> ve sembolizm akımının etkisi görülür.</a:t>
            </a:r>
          </a:p>
          <a:p>
            <a:pPr algn="just">
              <a:buFont typeface="Wingdings" pitchFamily="2" charset="2"/>
              <a:buChar char="v"/>
            </a:pPr>
            <a:r>
              <a:rPr lang="tr-TR" dirty="0" smtClean="0"/>
              <a:t>Romanlarda realizm ve </a:t>
            </a:r>
            <a:r>
              <a:rPr lang="tr-TR" dirty="0" err="1" smtClean="0"/>
              <a:t>naturalizm</a:t>
            </a:r>
            <a:r>
              <a:rPr lang="tr-TR" dirty="0" smtClean="0"/>
              <a:t> akımının etkisi görülür.</a:t>
            </a:r>
          </a:p>
          <a:p>
            <a:pPr algn="just">
              <a:buFont typeface="Wingdings" pitchFamily="2" charset="2"/>
              <a:buChar char="v"/>
            </a:pPr>
            <a:r>
              <a:rPr lang="tr-TR" dirty="0" smtClean="0"/>
              <a:t>Romanlarda kahramanlar  genelde  aydın kişilerden seçilmiştir.</a:t>
            </a:r>
          </a:p>
          <a:p>
            <a:pPr algn="just">
              <a:buFont typeface="Wingdings" pitchFamily="2" charset="2"/>
              <a:buChar char="v"/>
            </a:pPr>
            <a:r>
              <a:rPr lang="tr-TR" dirty="0" smtClean="0"/>
              <a:t>Romanlarda mekan genel olarak İstanbul’dur.</a:t>
            </a:r>
          </a:p>
          <a:p>
            <a:pPr algn="just">
              <a:buFont typeface="Wingdings" pitchFamily="2" charset="2"/>
              <a:buChar char="v"/>
            </a:pPr>
            <a:r>
              <a:rPr lang="tr-TR" dirty="0" smtClean="0"/>
              <a:t>Romanlarda düş ve gerçek çatışmaları gibi bireysel konular vardır.</a:t>
            </a:r>
          </a:p>
          <a:p>
            <a:pPr algn="just">
              <a:buClr>
                <a:srgbClr val="FFC000"/>
              </a:buClr>
              <a:buFont typeface="Wingdings" pitchFamily="2" charset="2"/>
              <a:buChar char="v"/>
            </a:pPr>
            <a:r>
              <a:rPr lang="tr-TR" dirty="0" smtClean="0"/>
              <a:t>Batılı anlamda roman ve hikaye bu dönemde teknik bakımından çok ilerlemiş ve batılı tarzda yazılan ilk roman bu döneme aittir.</a:t>
            </a:r>
          </a:p>
          <a:p>
            <a:pPr algn="just">
              <a:buFont typeface="Wingdings" pitchFamily="2" charset="2"/>
              <a:buChar char="v"/>
            </a:pPr>
            <a:r>
              <a:rPr lang="tr-TR" dirty="0" smtClean="0"/>
              <a:t>Bu dönemde gazetecilik eski önemini yitirmiş yerine daha çok dergicilik çalışmaları almıştır.</a:t>
            </a:r>
          </a:p>
          <a:p>
            <a:pPr algn="just">
              <a:buFont typeface="Wingdings" pitchFamily="2" charset="2"/>
              <a:buChar char="v"/>
            </a:pPr>
            <a:r>
              <a:rPr lang="tr-TR" dirty="0" smtClean="0"/>
              <a:t>Tiyatro eski önemini yitirmiştir.</a:t>
            </a:r>
          </a:p>
          <a:p>
            <a:pPr algn="just"/>
            <a:endParaRPr lang="tr-TR" dirty="0"/>
          </a:p>
        </p:txBody>
      </p:sp>
      <p:sp>
        <p:nvSpPr>
          <p:cNvPr id="4" name="3 Başlık"/>
          <p:cNvSpPr>
            <a:spLocks noGrp="1"/>
          </p:cNvSpPr>
          <p:nvPr>
            <p:ph type="title"/>
          </p:nvPr>
        </p:nvSpPr>
        <p:spPr>
          <a:xfrm>
            <a:off x="457200" y="152400"/>
            <a:ext cx="8229600" cy="847708"/>
          </a:xfrm>
        </p:spPr>
        <p:txBody>
          <a:bodyPr>
            <a:normAutofit/>
          </a:bodyPr>
          <a:lstStyle/>
          <a:p>
            <a:r>
              <a:rPr lang="tr-TR" dirty="0" smtClean="0">
                <a:solidFill>
                  <a:srgbClr val="FF0000"/>
                </a:solidFill>
              </a:rPr>
              <a:t>SERVET-İ FÜNUN EDEBİYATI</a:t>
            </a:r>
            <a:endParaRPr lang="tr-TR" dirty="0">
              <a:solidFill>
                <a:srgbClr val="FF0000"/>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down)">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down)">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wipe(down)">
                                      <p:cBhvr>
                                        <p:cTn id="38" dur="500"/>
                                        <p:tgtEl>
                                          <p:spTgt spid="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wipe(down)">
                                      <p:cBhvr>
                                        <p:cTn id="43" dur="500"/>
                                        <p:tgtEl>
                                          <p:spTgt spid="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wipe(down)">
                                      <p:cBhvr>
                                        <p:cTn id="48" dur="500"/>
                                        <p:tgtEl>
                                          <p:spTgt spid="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animEffect transition="in" filter="wipe(down)">
                                      <p:cBhvr>
                                        <p:cTn id="53" dur="500"/>
                                        <p:tgtEl>
                                          <p:spTgt spid="7">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xEl>
                                              <p:pRg st="9" end="9"/>
                                            </p:txEl>
                                          </p:spTgt>
                                        </p:tgtEl>
                                        <p:attrNameLst>
                                          <p:attrName>style.visibility</p:attrName>
                                        </p:attrNameLst>
                                      </p:cBhvr>
                                      <p:to>
                                        <p:strVal val="visible"/>
                                      </p:to>
                                    </p:set>
                                    <p:animEffect transition="in" filter="wipe(down)">
                                      <p:cBhvr>
                                        <p:cTn id="58" dur="500"/>
                                        <p:tgtEl>
                                          <p:spTgt spid="7">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
                                            <p:txEl>
                                              <p:pRg st="10" end="10"/>
                                            </p:txEl>
                                          </p:spTgt>
                                        </p:tgtEl>
                                        <p:attrNameLst>
                                          <p:attrName>style.visibility</p:attrName>
                                        </p:attrNameLst>
                                      </p:cBhvr>
                                      <p:to>
                                        <p:strVal val="visible"/>
                                      </p:to>
                                    </p:set>
                                    <p:animEffect transition="in" filter="wipe(down)">
                                      <p:cBhvr>
                                        <p:cTn id="63" dur="500"/>
                                        <p:tgtEl>
                                          <p:spTgt spid="7">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7">
                                            <p:txEl>
                                              <p:pRg st="11" end="11"/>
                                            </p:txEl>
                                          </p:spTgt>
                                        </p:tgtEl>
                                        <p:attrNameLst>
                                          <p:attrName>style.visibility</p:attrName>
                                        </p:attrNameLst>
                                      </p:cBhvr>
                                      <p:to>
                                        <p:strVal val="visible"/>
                                      </p:to>
                                    </p:set>
                                    <p:animEffect transition="in" filter="wipe(down)">
                                      <p:cBhvr>
                                        <p:cTn id="68" dur="500"/>
                                        <p:tgtEl>
                                          <p:spTgt spid="7">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7">
                                            <p:txEl>
                                              <p:pRg st="12" end="12"/>
                                            </p:txEl>
                                          </p:spTgt>
                                        </p:tgtEl>
                                        <p:attrNameLst>
                                          <p:attrName>style.visibility</p:attrName>
                                        </p:attrNameLst>
                                      </p:cBhvr>
                                      <p:to>
                                        <p:strVal val="visible"/>
                                      </p:to>
                                    </p:set>
                                    <p:animEffect transition="in" filter="wipe(down)">
                                      <p:cBhvr>
                                        <p:cTn id="73" dur="500"/>
                                        <p:tgtEl>
                                          <p:spTgt spid="7">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7">
                                            <p:txEl>
                                              <p:pRg st="13" end="13"/>
                                            </p:txEl>
                                          </p:spTgt>
                                        </p:tgtEl>
                                        <p:attrNameLst>
                                          <p:attrName>style.visibility</p:attrName>
                                        </p:attrNameLst>
                                      </p:cBhvr>
                                      <p:to>
                                        <p:strVal val="visible"/>
                                      </p:to>
                                    </p:set>
                                    <p:animEffect transition="in" filter="wipe(down)">
                                      <p:cBhvr>
                                        <p:cTn id="78" dur="500"/>
                                        <p:tgtEl>
                                          <p:spTgt spid="7">
                                            <p:txEl>
                                              <p:pRg st="13" end="1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7">
                                            <p:txEl>
                                              <p:pRg st="14" end="14"/>
                                            </p:txEl>
                                          </p:spTgt>
                                        </p:tgtEl>
                                        <p:attrNameLst>
                                          <p:attrName>style.visibility</p:attrName>
                                        </p:attrNameLst>
                                      </p:cBhvr>
                                      <p:to>
                                        <p:strVal val="visible"/>
                                      </p:to>
                                    </p:set>
                                    <p:animEffect transition="in" filter="wipe(down)">
                                      <p:cBhvr>
                                        <p:cTn id="83" dur="500"/>
                                        <p:tgtEl>
                                          <p:spTgt spid="7">
                                            <p:txEl>
                                              <p:pRg st="14" end="1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7">
                                            <p:txEl>
                                              <p:pRg st="15" end="15"/>
                                            </p:txEl>
                                          </p:spTgt>
                                        </p:tgtEl>
                                        <p:attrNameLst>
                                          <p:attrName>style.visibility</p:attrName>
                                        </p:attrNameLst>
                                      </p:cBhvr>
                                      <p:to>
                                        <p:strVal val="visible"/>
                                      </p:to>
                                    </p:set>
                                    <p:animEffect transition="in" filter="wipe(down)">
                                      <p:cBhvr>
                                        <p:cTn id="88" dur="500"/>
                                        <p:tgtEl>
                                          <p:spTgt spid="7">
                                            <p:txEl>
                                              <p:pRg st="15" end="1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7">
                                            <p:txEl>
                                              <p:pRg st="16" end="16"/>
                                            </p:txEl>
                                          </p:spTgt>
                                        </p:tgtEl>
                                        <p:attrNameLst>
                                          <p:attrName>style.visibility</p:attrName>
                                        </p:attrNameLst>
                                      </p:cBhvr>
                                      <p:to>
                                        <p:strVal val="visible"/>
                                      </p:to>
                                    </p:set>
                                    <p:animEffect transition="in" filter="wipe(down)">
                                      <p:cBhvr>
                                        <p:cTn id="93" dur="500"/>
                                        <p:tgtEl>
                                          <p:spTgt spid="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8329642" cy="1219200"/>
          </a:xfrm>
        </p:spPr>
        <p:txBody>
          <a:bodyPr>
            <a:normAutofit fontScale="90000"/>
          </a:bodyPr>
          <a:lstStyle/>
          <a:p>
            <a:r>
              <a:rPr lang="tr-TR" dirty="0" smtClean="0">
                <a:solidFill>
                  <a:srgbClr val="FF0000"/>
                </a:solidFill>
              </a:rPr>
              <a:t>İSLAMİYET ÖNCESİ TÜRK EDEBİYATI</a:t>
            </a:r>
            <a:endParaRPr lang="tr-TR" dirty="0">
              <a:solidFill>
                <a:srgbClr val="FF0000"/>
              </a:solidFill>
            </a:endParaRPr>
          </a:p>
        </p:txBody>
      </p:sp>
      <p:graphicFrame>
        <p:nvGraphicFramePr>
          <p:cNvPr id="7" name="6 İçerik Yer Tutucusu"/>
          <p:cNvGraphicFramePr>
            <a:graphicFrameLocks noGrp="1"/>
          </p:cNvGraphicFramePr>
          <p:nvPr>
            <p:ph sz="half" idx="1"/>
          </p:nvPr>
        </p:nvGraphicFramePr>
        <p:xfrm>
          <a:off x="2071670" y="1782000"/>
          <a:ext cx="4795870" cy="50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graphicEl>
                                              <a:dgm id="{FB7E802F-324C-4997-AA30-FAF35686DEDB}"/>
                                            </p:graphicEl>
                                          </p:spTgt>
                                        </p:tgtEl>
                                        <p:attrNameLst>
                                          <p:attrName>style.visibility</p:attrName>
                                        </p:attrNameLst>
                                      </p:cBhvr>
                                      <p:to>
                                        <p:strVal val="visible"/>
                                      </p:to>
                                    </p:set>
                                    <p:animEffect transition="in" filter="wipe(down)">
                                      <p:cBhvr>
                                        <p:cTn id="13" dur="500"/>
                                        <p:tgtEl>
                                          <p:spTgt spid="7">
                                            <p:graphicEl>
                                              <a:dgm id="{FB7E802F-324C-4997-AA30-FAF35686DEDB}"/>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graphicEl>
                                              <a:dgm id="{0E9F1B20-E1D6-4B28-B5F3-2D5100AF923A}"/>
                                            </p:graphicEl>
                                          </p:spTgt>
                                        </p:tgtEl>
                                        <p:attrNameLst>
                                          <p:attrName>style.visibility</p:attrName>
                                        </p:attrNameLst>
                                      </p:cBhvr>
                                      <p:to>
                                        <p:strVal val="visible"/>
                                      </p:to>
                                    </p:set>
                                    <p:animEffect transition="in" filter="wipe(down)">
                                      <p:cBhvr>
                                        <p:cTn id="16" dur="500"/>
                                        <p:tgtEl>
                                          <p:spTgt spid="7">
                                            <p:graphicEl>
                                              <a:dgm id="{0E9F1B20-E1D6-4B28-B5F3-2D5100AF923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graphicEl>
                                              <a:dgm id="{18231FDC-86F0-4F7A-BC60-F126DADB23DB}"/>
                                            </p:graphicEl>
                                          </p:spTgt>
                                        </p:tgtEl>
                                        <p:attrNameLst>
                                          <p:attrName>style.visibility</p:attrName>
                                        </p:attrNameLst>
                                      </p:cBhvr>
                                      <p:to>
                                        <p:strVal val="visible"/>
                                      </p:to>
                                    </p:set>
                                    <p:animEffect transition="in" filter="wipe(down)">
                                      <p:cBhvr>
                                        <p:cTn id="21" dur="500"/>
                                        <p:tgtEl>
                                          <p:spTgt spid="7">
                                            <p:graphicEl>
                                              <a:dgm id="{18231FDC-86F0-4F7A-BC60-F126DADB23DB}"/>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graphicEl>
                                              <a:dgm id="{496E500F-5A12-4EBF-A832-3609F6E19761}"/>
                                            </p:graphicEl>
                                          </p:spTgt>
                                        </p:tgtEl>
                                        <p:attrNameLst>
                                          <p:attrName>style.visibility</p:attrName>
                                        </p:attrNameLst>
                                      </p:cBhvr>
                                      <p:to>
                                        <p:strVal val="visible"/>
                                      </p:to>
                                    </p:set>
                                    <p:animEffect transition="in" filter="wipe(down)">
                                      <p:cBhvr>
                                        <p:cTn id="24" dur="500"/>
                                        <p:tgtEl>
                                          <p:spTgt spid="7">
                                            <p:graphicEl>
                                              <a:dgm id="{496E500F-5A12-4EBF-A832-3609F6E19761}"/>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graphicEl>
                                              <a:dgm id="{95CB7D93-EC20-40E7-88F0-B88494E723C8}"/>
                                            </p:graphicEl>
                                          </p:spTgt>
                                        </p:tgtEl>
                                        <p:attrNameLst>
                                          <p:attrName>style.visibility</p:attrName>
                                        </p:attrNameLst>
                                      </p:cBhvr>
                                      <p:to>
                                        <p:strVal val="visible"/>
                                      </p:to>
                                    </p:set>
                                    <p:animEffect transition="in" filter="wipe(down)">
                                      <p:cBhvr>
                                        <p:cTn id="27" dur="500"/>
                                        <p:tgtEl>
                                          <p:spTgt spid="7">
                                            <p:graphicEl>
                                              <a:dgm id="{95CB7D93-EC20-40E7-88F0-B88494E723C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graphicEl>
                                              <a:dgm id="{937CBF0C-76C8-4C13-B8B9-406D2FF80341}"/>
                                            </p:graphicEl>
                                          </p:spTgt>
                                        </p:tgtEl>
                                        <p:attrNameLst>
                                          <p:attrName>style.visibility</p:attrName>
                                        </p:attrNameLst>
                                      </p:cBhvr>
                                      <p:to>
                                        <p:strVal val="visible"/>
                                      </p:to>
                                    </p:set>
                                    <p:animEffect transition="in" filter="wipe(down)">
                                      <p:cBhvr>
                                        <p:cTn id="32" dur="500"/>
                                        <p:tgtEl>
                                          <p:spTgt spid="7">
                                            <p:graphicEl>
                                              <a:dgm id="{937CBF0C-76C8-4C13-B8B9-406D2FF80341}"/>
                                            </p:graphic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
                                            <p:graphicEl>
                                              <a:dgm id="{64C6BA58-CA2E-40AC-84A7-1316931B3F92}"/>
                                            </p:graphicEl>
                                          </p:spTgt>
                                        </p:tgtEl>
                                        <p:attrNameLst>
                                          <p:attrName>style.visibility</p:attrName>
                                        </p:attrNameLst>
                                      </p:cBhvr>
                                      <p:to>
                                        <p:strVal val="visible"/>
                                      </p:to>
                                    </p:set>
                                    <p:animEffect transition="in" filter="wipe(down)">
                                      <p:cBhvr>
                                        <p:cTn id="35" dur="500"/>
                                        <p:tgtEl>
                                          <p:spTgt spid="7">
                                            <p:graphicEl>
                                              <a:dgm id="{64C6BA58-CA2E-40AC-84A7-1316931B3F92}"/>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graphicEl>
                                              <a:dgm id="{0BB7A4B2-9407-471C-BBD8-1BC64415B00C}"/>
                                            </p:graphicEl>
                                          </p:spTgt>
                                        </p:tgtEl>
                                        <p:attrNameLst>
                                          <p:attrName>style.visibility</p:attrName>
                                        </p:attrNameLst>
                                      </p:cBhvr>
                                      <p:to>
                                        <p:strVal val="visible"/>
                                      </p:to>
                                    </p:set>
                                    <p:animEffect transition="in" filter="wipe(down)">
                                      <p:cBhvr>
                                        <p:cTn id="38" dur="500"/>
                                        <p:tgtEl>
                                          <p:spTgt spid="7">
                                            <p:graphicEl>
                                              <a:dgm id="{0BB7A4B2-9407-471C-BBD8-1BC64415B0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5 İçerik Yer Tutucusu"/>
          <p:cNvGraphicFramePr>
            <a:graphicFrameLocks noGrp="1"/>
          </p:cNvGraphicFramePr>
          <p:nvPr>
            <p:ph sz="half" idx="1"/>
          </p:nvPr>
        </p:nvGraphicFramePr>
        <p:xfrm>
          <a:off x="214282" y="0"/>
          <a:ext cx="8929718" cy="3357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16 Metin kutusu"/>
          <p:cNvSpPr txBox="1"/>
          <p:nvPr/>
        </p:nvSpPr>
        <p:spPr>
          <a:xfrm>
            <a:off x="5786446" y="2643182"/>
            <a:ext cx="1285884" cy="928694"/>
          </a:xfrm>
          <a:prstGeom prst="rect">
            <a:avLst/>
          </a:prstGeom>
          <a:noFill/>
        </p:spPr>
        <p:txBody>
          <a:bodyPr wrap="square" rtlCol="0">
            <a:spAutoFit/>
          </a:bodyPr>
          <a:lstStyle/>
          <a:p>
            <a:r>
              <a:rPr lang="tr-TR" dirty="0" smtClean="0"/>
              <a:t>HÜSEYİN SUAT YALÇIN</a:t>
            </a:r>
            <a:endParaRPr lang="tr-TR" dirty="0"/>
          </a:p>
        </p:txBody>
      </p:sp>
      <p:sp>
        <p:nvSpPr>
          <p:cNvPr id="21" name="20 Metin kutusu"/>
          <p:cNvSpPr txBox="1"/>
          <p:nvPr/>
        </p:nvSpPr>
        <p:spPr>
          <a:xfrm>
            <a:off x="7429520" y="2857496"/>
            <a:ext cx="1428760" cy="646331"/>
          </a:xfrm>
          <a:prstGeom prst="rect">
            <a:avLst/>
          </a:prstGeom>
          <a:noFill/>
        </p:spPr>
        <p:txBody>
          <a:bodyPr wrap="square" rtlCol="0">
            <a:spAutoFit/>
          </a:bodyPr>
          <a:lstStyle/>
          <a:p>
            <a:r>
              <a:rPr lang="tr-TR" dirty="0" smtClean="0"/>
              <a:t>SÜLEYMAN</a:t>
            </a:r>
          </a:p>
          <a:p>
            <a:r>
              <a:rPr lang="tr-TR" dirty="0" smtClean="0"/>
              <a:t>NAZİF</a:t>
            </a:r>
            <a:endParaRPr lang="tr-TR" dirty="0"/>
          </a:p>
        </p:txBody>
      </p:sp>
      <p:graphicFrame>
        <p:nvGraphicFramePr>
          <p:cNvPr id="24" name="5 İçerik Yer Tutucusu"/>
          <p:cNvGraphicFramePr>
            <a:graphicFrameLocks noGrp="1"/>
          </p:cNvGraphicFramePr>
          <p:nvPr>
            <p:ph sz="half" idx="2"/>
          </p:nvPr>
        </p:nvGraphicFramePr>
        <p:xfrm>
          <a:off x="0" y="3500438"/>
          <a:ext cx="9144000" cy="33575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 name="26 Metin kutusu"/>
          <p:cNvSpPr txBox="1"/>
          <p:nvPr/>
        </p:nvSpPr>
        <p:spPr>
          <a:xfrm>
            <a:off x="2143108" y="6072206"/>
            <a:ext cx="1357322" cy="923330"/>
          </a:xfrm>
          <a:prstGeom prst="rect">
            <a:avLst/>
          </a:prstGeom>
          <a:noFill/>
        </p:spPr>
        <p:txBody>
          <a:bodyPr wrap="square" rtlCol="0">
            <a:spAutoFit/>
          </a:bodyPr>
          <a:lstStyle/>
          <a:p>
            <a:r>
              <a:rPr lang="tr-TR" dirty="0" smtClean="0"/>
              <a:t>HÜSEYİN </a:t>
            </a:r>
          </a:p>
          <a:p>
            <a:r>
              <a:rPr lang="tr-TR" dirty="0" smtClean="0"/>
              <a:t>CAHİT</a:t>
            </a:r>
          </a:p>
          <a:p>
            <a:r>
              <a:rPr lang="tr-TR" dirty="0" smtClean="0"/>
              <a:t>YALÇIN</a:t>
            </a:r>
          </a:p>
        </p:txBody>
      </p:sp>
      <p:sp>
        <p:nvSpPr>
          <p:cNvPr id="28" name="27 Metin kutusu"/>
          <p:cNvSpPr txBox="1"/>
          <p:nvPr/>
        </p:nvSpPr>
        <p:spPr>
          <a:xfrm>
            <a:off x="5643570" y="6211669"/>
            <a:ext cx="1285884" cy="646331"/>
          </a:xfrm>
          <a:prstGeom prst="rect">
            <a:avLst/>
          </a:prstGeom>
          <a:noFill/>
        </p:spPr>
        <p:txBody>
          <a:bodyPr wrap="square" rtlCol="0">
            <a:spAutoFit/>
          </a:bodyPr>
          <a:lstStyle/>
          <a:p>
            <a:r>
              <a:rPr lang="tr-TR" dirty="0" smtClean="0"/>
              <a:t>AHMET</a:t>
            </a:r>
          </a:p>
          <a:p>
            <a:r>
              <a:rPr lang="tr-TR" dirty="0" smtClean="0"/>
              <a:t>RASİM</a:t>
            </a:r>
            <a:endParaRPr lang="tr-TR" dirty="0"/>
          </a:p>
        </p:txBody>
      </p:sp>
    </p:spTree>
  </p:cSld>
  <p:clrMapOvr>
    <a:masterClrMapping/>
  </p:clrMapOvr>
  <p:transition spd="slow">
    <p:strip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00166" y="285728"/>
            <a:ext cx="8229600" cy="847708"/>
          </a:xfrm>
        </p:spPr>
        <p:txBody>
          <a:bodyPr/>
          <a:lstStyle/>
          <a:p>
            <a:r>
              <a:rPr lang="tr-TR" dirty="0" smtClean="0">
                <a:solidFill>
                  <a:srgbClr val="FF0000"/>
                </a:solidFill>
              </a:rPr>
              <a:t>TANZİMAT EDEBİYATI</a:t>
            </a:r>
            <a:endParaRPr lang="tr-TR" dirty="0">
              <a:solidFill>
                <a:srgbClr val="FF0000"/>
              </a:solidFill>
            </a:endParaRPr>
          </a:p>
        </p:txBody>
      </p:sp>
      <p:graphicFrame>
        <p:nvGraphicFramePr>
          <p:cNvPr id="5" name="4 İçerik Yer Tutucusu"/>
          <p:cNvGraphicFramePr>
            <a:graphicFrameLocks noGrp="1"/>
          </p:cNvGraphicFramePr>
          <p:nvPr>
            <p:ph sz="half" idx="2"/>
          </p:nvPr>
        </p:nvGraphicFramePr>
        <p:xfrm>
          <a:off x="714348" y="1643050"/>
          <a:ext cx="7000924" cy="542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357158" y="1142984"/>
            <a:ext cx="8229600" cy="5500726"/>
          </a:xfrm>
        </p:spPr>
        <p:txBody>
          <a:bodyPr>
            <a:noAutofit/>
          </a:bodyPr>
          <a:lstStyle/>
          <a:p>
            <a:pPr algn="ctr">
              <a:buFont typeface="Wingdings" pitchFamily="2" charset="2"/>
              <a:buChar char="v"/>
            </a:pPr>
            <a:r>
              <a:rPr lang="tr-TR" sz="2200" dirty="0" smtClean="0"/>
              <a:t> Tanzimat Fermanının ilanından sonra bu edebiyatın tohumları </a:t>
            </a:r>
          </a:p>
          <a:p>
            <a:pPr algn="ctr">
              <a:buNone/>
            </a:pPr>
            <a:r>
              <a:rPr lang="tr-TR" sz="2200" dirty="0" smtClean="0"/>
              <a:t>serpilmeye başlamıştır. </a:t>
            </a:r>
          </a:p>
          <a:p>
            <a:pPr algn="ctr">
              <a:buFont typeface="Wingdings" pitchFamily="2" charset="2"/>
              <a:buChar char="v"/>
            </a:pPr>
            <a:r>
              <a:rPr lang="tr-TR" sz="2200" dirty="0" smtClean="0"/>
              <a:t> Batılı tarzda ilk eserler bu dönemde verilmeye başlanmıştır.</a:t>
            </a:r>
          </a:p>
          <a:p>
            <a:pPr algn="ctr">
              <a:buFont typeface="Wingdings" pitchFamily="2" charset="2"/>
              <a:buChar char="v"/>
            </a:pPr>
            <a:r>
              <a:rPr lang="tr-TR" sz="2200" dirty="0" smtClean="0"/>
              <a:t>Hak, adalet, özgürlük, vatan kelimeleri bu dönemde ilk defa kullanılmaya başlanmıştır.</a:t>
            </a:r>
          </a:p>
          <a:p>
            <a:pPr algn="ctr">
              <a:buFont typeface="Wingdings" pitchFamily="2" charset="2"/>
              <a:buChar char="v"/>
            </a:pPr>
            <a:r>
              <a:rPr lang="tr-TR" sz="2200" dirty="0" smtClean="0"/>
              <a:t> Tanzimat edebiyatı kendi arasında ikiye ayrılır.(Birinci-ikinci dönem)</a:t>
            </a:r>
          </a:p>
          <a:p>
            <a:pPr algn="ctr">
              <a:buFont typeface="Wingdings" pitchFamily="2" charset="2"/>
              <a:buChar char="v"/>
            </a:pPr>
            <a:r>
              <a:rPr lang="tr-TR" sz="2200" dirty="0" smtClean="0"/>
              <a:t> Yazı dilini halkın anlayacağı dile yakınlaştırmaya çalışmışlardır.</a:t>
            </a:r>
          </a:p>
          <a:p>
            <a:pPr algn="ctr">
              <a:buFont typeface="Wingdings" pitchFamily="2" charset="2"/>
              <a:buChar char="v"/>
            </a:pPr>
            <a:r>
              <a:rPr lang="tr-TR" sz="2200" dirty="0" smtClean="0"/>
              <a:t> Tiyatroyu halkı aydınlatma aracı olarak görmüşlerdir.</a:t>
            </a:r>
          </a:p>
          <a:p>
            <a:pPr algn="ctr">
              <a:buFont typeface="Wingdings" pitchFamily="2" charset="2"/>
              <a:buChar char="v"/>
            </a:pPr>
            <a:r>
              <a:rPr lang="tr-TR" sz="2200" dirty="0" smtClean="0"/>
              <a:t>Toplumcu bir çizgi tutmaya çalışmışlardır.</a:t>
            </a:r>
          </a:p>
          <a:p>
            <a:pPr algn="ctr">
              <a:buFont typeface="Wingdings" pitchFamily="2" charset="2"/>
              <a:buChar char="v"/>
            </a:pPr>
            <a:r>
              <a:rPr lang="tr-TR" sz="2200" dirty="0" smtClean="0"/>
              <a:t> Divan edebiyatındaki "bölüm güzelliğine" karşın "konu bütünlüğüne, güzelliğine" önem vermişlerdir.</a:t>
            </a:r>
          </a:p>
          <a:p>
            <a:pPr algn="ctr">
              <a:buNone/>
            </a:pPr>
            <a:r>
              <a:rPr lang="tr-TR" sz="2200" dirty="0" smtClean="0"/>
              <a:t/>
            </a:r>
            <a:br>
              <a:rPr lang="tr-TR" sz="2200" dirty="0" smtClean="0"/>
            </a:br>
            <a:r>
              <a:rPr lang="tr-TR" sz="2200" dirty="0" smtClean="0"/>
              <a:t/>
            </a:r>
            <a:br>
              <a:rPr lang="tr-TR" sz="2200" dirty="0" smtClean="0"/>
            </a:br>
            <a:r>
              <a:rPr lang="tr-TR" sz="2200" dirty="0" smtClean="0"/>
              <a:t/>
            </a:r>
            <a:br>
              <a:rPr lang="tr-TR" sz="2200" dirty="0" smtClean="0"/>
            </a:br>
            <a:endParaRPr lang="tr-TR" sz="2200" dirty="0"/>
          </a:p>
        </p:txBody>
      </p:sp>
      <p:sp>
        <p:nvSpPr>
          <p:cNvPr id="2" name="1 Başlık"/>
          <p:cNvSpPr>
            <a:spLocks noGrp="1"/>
          </p:cNvSpPr>
          <p:nvPr>
            <p:ph type="title"/>
          </p:nvPr>
        </p:nvSpPr>
        <p:spPr>
          <a:xfrm>
            <a:off x="457200" y="152400"/>
            <a:ext cx="8229600" cy="990584"/>
          </a:xfrm>
        </p:spPr>
        <p:txBody>
          <a:bodyPr/>
          <a:lstStyle/>
          <a:p>
            <a:r>
              <a:rPr lang="tr-TR" b="1" dirty="0" smtClean="0">
                <a:solidFill>
                  <a:srgbClr val="FF0000"/>
                </a:solidFill>
              </a:rPr>
              <a:t>TANZİMAT EDEBİYATI</a:t>
            </a:r>
            <a:endParaRPr lang="tr-TR" dirty="0">
              <a:solidFill>
                <a:srgbClr val="FF00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 calcmode="lin" valueType="num">
                                      <p:cBhvr additive="base">
                                        <p:cTn id="6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litebook\Desktop\Tanzimat-Dönemi-Edebiyatı-ve-Çıkan-Gazeteler[1].jpg"/>
          <p:cNvPicPr>
            <a:picLocks noGrp="1" noChangeAspect="1" noChangeArrowheads="1"/>
          </p:cNvPicPr>
          <p:nvPr>
            <p:ph idx="1"/>
          </p:nvPr>
        </p:nvPicPr>
        <p:blipFill>
          <a:blip r:embed="rId2"/>
          <a:srcRect/>
          <a:stretch>
            <a:fillRect/>
          </a:stretch>
        </p:blipFill>
        <p:spPr bwMode="auto">
          <a:xfrm>
            <a:off x="0" y="0"/>
            <a:ext cx="9144000" cy="683879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000108"/>
            <a:ext cx="8229600" cy="5095892"/>
          </a:xfrm>
        </p:spPr>
        <p:txBody>
          <a:bodyPr>
            <a:normAutofit fontScale="92500" lnSpcReduction="20000"/>
          </a:bodyPr>
          <a:lstStyle/>
          <a:p>
            <a:pPr>
              <a:buFont typeface="Wingdings" pitchFamily="2" charset="2"/>
              <a:buChar char="v"/>
            </a:pPr>
            <a:r>
              <a:rPr lang="tr-TR" dirty="0" smtClean="0"/>
              <a:t>Divan edebiyatını eleştirmelerine rağmen onun etkisinden kurtulamamışlardır.</a:t>
            </a:r>
          </a:p>
          <a:p>
            <a:pPr>
              <a:buFont typeface="Wingdings" pitchFamily="2" charset="2"/>
              <a:buChar char="v"/>
            </a:pPr>
            <a:r>
              <a:rPr lang="tr-TR" dirty="0" smtClean="0"/>
              <a:t> Vatan millet, hak adalet, özgürlük gibi kavramlar ilk defa bu dönemde kullanılmaya başlanmıştır.</a:t>
            </a:r>
          </a:p>
          <a:p>
            <a:pPr>
              <a:buFont typeface="Wingdings" pitchFamily="2" charset="2"/>
              <a:buChar char="v"/>
            </a:pPr>
            <a:r>
              <a:rPr lang="tr-TR" dirty="0" smtClean="0"/>
              <a:t> Batılı anlamda ilk esereler bu dönemde verilmeye başlanmıştır.</a:t>
            </a:r>
          </a:p>
          <a:p>
            <a:pPr>
              <a:buFont typeface="Wingdings" pitchFamily="2" charset="2"/>
              <a:buChar char="v"/>
            </a:pPr>
            <a:r>
              <a:rPr lang="tr-TR" dirty="0" smtClean="0"/>
              <a:t> Toplumu bilinçlendirmek için edebiyatı bir araç olarak görmüşlerdir.</a:t>
            </a:r>
          </a:p>
          <a:p>
            <a:pPr>
              <a:buFont typeface="Wingdings" pitchFamily="2" charset="2"/>
              <a:buChar char="v"/>
            </a:pPr>
            <a:r>
              <a:rPr lang="tr-TR" dirty="0" smtClean="0"/>
              <a:t>Dilin sadeleşmesi gerektiğini söylemişler ancak pek başarılı olamamışlardır bu konuda.</a:t>
            </a:r>
          </a:p>
          <a:p>
            <a:pPr>
              <a:buFont typeface="Wingdings" pitchFamily="2" charset="2"/>
              <a:buChar char="v"/>
            </a:pPr>
            <a:r>
              <a:rPr lang="tr-TR" dirty="0" smtClean="0"/>
              <a:t> Roman, modern hikâye, tiyatro, gazete, eleştiri, anı bu dönemde kullanılmaya başlanmıştır.</a:t>
            </a:r>
          </a:p>
          <a:p>
            <a:pPr>
              <a:buFont typeface="Wingdings" pitchFamily="2" charset="2"/>
              <a:buChar char="v"/>
            </a:pPr>
            <a:r>
              <a:rPr lang="tr-TR" dirty="0" smtClean="0"/>
              <a:t>Bu dönemin sanatçıları aynı zamanda devlet adamı sıfatı da taşıyorlardı.</a:t>
            </a:r>
          </a:p>
          <a:p>
            <a:pPr>
              <a:buFont typeface="Wingdings" pitchFamily="2" charset="2"/>
              <a:buChar char="v"/>
            </a:pPr>
            <a:r>
              <a:rPr lang="tr-TR" dirty="0" smtClean="0"/>
              <a:t>Noktalama işareti ilk defa bu dönemde kullanılmıştır.</a:t>
            </a:r>
            <a:endParaRPr lang="tr-TR" dirty="0"/>
          </a:p>
        </p:txBody>
      </p:sp>
      <p:sp>
        <p:nvSpPr>
          <p:cNvPr id="3" name="2 Başlık"/>
          <p:cNvSpPr>
            <a:spLocks noGrp="1"/>
          </p:cNvSpPr>
          <p:nvPr>
            <p:ph type="title"/>
          </p:nvPr>
        </p:nvSpPr>
        <p:spPr>
          <a:xfrm>
            <a:off x="428596" y="857232"/>
            <a:ext cx="8229600" cy="561956"/>
          </a:xfrm>
        </p:spPr>
        <p:txBody>
          <a:bodyPr>
            <a:normAutofit fontScale="90000"/>
          </a:bodyPr>
          <a:lstStyle/>
          <a:p>
            <a:r>
              <a:rPr lang="tr-TR" dirty="0" smtClean="0">
                <a:solidFill>
                  <a:srgbClr val="FF0000"/>
                </a:solidFill>
              </a:rPr>
              <a:t>TANZİMAT BİRİNCİ DÖNEM</a:t>
            </a:r>
            <a:r>
              <a:rPr lang="tr-TR" dirty="0" smtClean="0"/>
              <a:t/>
            </a:r>
            <a:br>
              <a:rPr lang="tr-TR" dirty="0" smtClean="0"/>
            </a:br>
            <a:endParaRPr lang="tr-TR"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down)">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down)">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wipe(down)">
                                      <p:cBhvr>
                                        <p:cTn id="43" dur="500"/>
                                        <p:tgtEl>
                                          <p:spTgt spid="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wipe(down)">
                                      <p:cBhvr>
                                        <p:cTn id="4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928670"/>
            <a:ext cx="8229600" cy="5929330"/>
          </a:xfrm>
        </p:spPr>
        <p:txBody>
          <a:bodyPr>
            <a:normAutofit fontScale="70000" lnSpcReduction="20000"/>
          </a:bodyPr>
          <a:lstStyle/>
          <a:p>
            <a:pPr algn="just">
              <a:buFont typeface="Wingdings" pitchFamily="2" charset="2"/>
              <a:buChar char="v"/>
            </a:pPr>
            <a:r>
              <a:rPr lang="tr-TR" dirty="0" smtClean="0"/>
              <a:t>“</a:t>
            </a:r>
            <a:r>
              <a:rPr lang="tr-TR" sz="3000" dirty="0" smtClean="0"/>
              <a:t>Sanat Sanat içindir. “Anlayışı vardır.</a:t>
            </a:r>
          </a:p>
          <a:p>
            <a:pPr algn="just">
              <a:buFont typeface="Wingdings" pitchFamily="2" charset="2"/>
              <a:buChar char="v"/>
            </a:pPr>
            <a:r>
              <a:rPr lang="tr-TR" sz="3000" b="1" dirty="0" smtClean="0"/>
              <a:t> </a:t>
            </a:r>
            <a:r>
              <a:rPr lang="tr-TR" sz="3000" dirty="0" smtClean="0"/>
              <a:t>Batı daha yakından takip edilmiş ve eserlerde bunları yansıtmışlardır.</a:t>
            </a:r>
          </a:p>
          <a:p>
            <a:pPr algn="just">
              <a:buFont typeface="Wingdings" pitchFamily="2" charset="2"/>
              <a:buChar char="v"/>
            </a:pPr>
            <a:r>
              <a:rPr lang="tr-TR" sz="3000" dirty="0" smtClean="0"/>
              <a:t>Dil birinci döneme göre daha ağır ve sanatlıdır.</a:t>
            </a:r>
          </a:p>
          <a:p>
            <a:pPr algn="just">
              <a:buFont typeface="Wingdings" pitchFamily="2" charset="2"/>
              <a:buChar char="v"/>
            </a:pPr>
            <a:r>
              <a:rPr lang="tr-TR" sz="3000" b="1" dirty="0" smtClean="0"/>
              <a:t> </a:t>
            </a:r>
            <a:r>
              <a:rPr lang="tr-TR" sz="3000" dirty="0" smtClean="0"/>
              <a:t>Şiirler aruz ölçüsüyle yazılmıştır.(Bazı şiirlerde hece ölçüsü vardır.)</a:t>
            </a:r>
          </a:p>
          <a:p>
            <a:pPr algn="just">
              <a:buFont typeface="Wingdings" pitchFamily="2" charset="2"/>
              <a:buChar char="v"/>
            </a:pPr>
            <a:r>
              <a:rPr lang="tr-TR" sz="3000" b="1" dirty="0" smtClean="0"/>
              <a:t> </a:t>
            </a:r>
            <a:r>
              <a:rPr lang="tr-TR" sz="3000" dirty="0" smtClean="0"/>
              <a:t>Divan edebiyatı nazım biçimleri yerine Batı edebiyatındaki nazım biçimleri kullanılmaya başlanmıştır.</a:t>
            </a:r>
          </a:p>
          <a:p>
            <a:pPr algn="just">
              <a:buFont typeface="Wingdings" pitchFamily="2" charset="2"/>
              <a:buChar char="v"/>
            </a:pPr>
            <a:r>
              <a:rPr lang="tr-TR" sz="3000" b="1" dirty="0" smtClean="0"/>
              <a:t> </a:t>
            </a:r>
            <a:r>
              <a:rPr lang="tr-TR" sz="3000" dirty="0" smtClean="0"/>
              <a:t>Şiirin konusu genişlemiş ve “Güzel olan her şey şiirin konusu olabilir.” Düşüncesi ile her konu da şiir yazılmıştır.</a:t>
            </a:r>
          </a:p>
          <a:p>
            <a:pPr algn="just">
              <a:buFont typeface="Wingdings" pitchFamily="2" charset="2"/>
              <a:buChar char="v"/>
            </a:pPr>
            <a:r>
              <a:rPr lang="tr-TR" sz="3000" dirty="0" smtClean="0"/>
              <a:t>Roman ve Hikaye teknik bakımından birinci döneme göre daha iyidir.</a:t>
            </a:r>
          </a:p>
          <a:p>
            <a:pPr algn="just">
              <a:buFont typeface="Wingdings" pitchFamily="2" charset="2"/>
              <a:buChar char="v"/>
            </a:pPr>
            <a:r>
              <a:rPr lang="tr-TR" sz="3000" b="1" dirty="0" smtClean="0"/>
              <a:t> </a:t>
            </a:r>
            <a:r>
              <a:rPr lang="tr-TR" sz="3000" dirty="0" smtClean="0"/>
              <a:t>Gazetecilik bu dönemde önemini yitirmeye başlamıştır.</a:t>
            </a:r>
          </a:p>
          <a:p>
            <a:pPr algn="just">
              <a:buFont typeface="Wingdings" pitchFamily="2" charset="2"/>
              <a:buChar char="v"/>
            </a:pPr>
            <a:r>
              <a:rPr lang="tr-TR" sz="3000" b="1" dirty="0" smtClean="0"/>
              <a:t> </a:t>
            </a:r>
            <a:r>
              <a:rPr lang="tr-TR" sz="3000" dirty="0" smtClean="0"/>
              <a:t>Tiyatrolar daha çok oynanmak için değil okunmak için yazılmıştır.</a:t>
            </a:r>
          </a:p>
          <a:p>
            <a:pPr algn="just">
              <a:buFont typeface="Wingdings" pitchFamily="2" charset="2"/>
              <a:buChar char="v"/>
            </a:pPr>
            <a:r>
              <a:rPr lang="tr-TR" sz="3000" b="1" dirty="0" smtClean="0"/>
              <a:t> </a:t>
            </a:r>
            <a:r>
              <a:rPr lang="tr-TR" sz="3000" dirty="0" smtClean="0"/>
              <a:t>Birinci dönemde olduğu gibi bu dönemde de Eski –Yeni çatışması yaşanmıştır.Muallim Naci ve Recai Zade Mahmut arasında.</a:t>
            </a:r>
          </a:p>
          <a:p>
            <a:pPr algn="just">
              <a:buFont typeface="Wingdings" pitchFamily="2" charset="2"/>
              <a:buChar char="v"/>
            </a:pPr>
            <a:r>
              <a:rPr lang="tr-TR" sz="3000" b="1" dirty="0" smtClean="0"/>
              <a:t> </a:t>
            </a:r>
            <a:r>
              <a:rPr lang="tr-TR" sz="3000" dirty="0" smtClean="0"/>
              <a:t>Şiirler de romantizmin, roman ve hikaye de ise realizmin ve </a:t>
            </a:r>
            <a:r>
              <a:rPr lang="tr-TR" sz="3000" dirty="0" err="1" smtClean="0"/>
              <a:t>naturalizm</a:t>
            </a:r>
            <a:r>
              <a:rPr lang="tr-TR" sz="3000" dirty="0" smtClean="0"/>
              <a:t> etkisi görülür.</a:t>
            </a:r>
          </a:p>
          <a:p>
            <a:pPr algn="just">
              <a:buFont typeface="Wingdings" pitchFamily="2" charset="2"/>
              <a:buChar char="v"/>
            </a:pPr>
            <a:r>
              <a:rPr lang="tr-TR" sz="3000" b="1" dirty="0" smtClean="0"/>
              <a:t> </a:t>
            </a:r>
            <a:r>
              <a:rPr lang="tr-TR" sz="3000" dirty="0" smtClean="0"/>
              <a:t>Bu dönem şiirleri Serveti </a:t>
            </a:r>
            <a:r>
              <a:rPr lang="tr-TR" sz="3000" dirty="0" err="1" smtClean="0"/>
              <a:t>Fünun</a:t>
            </a:r>
            <a:r>
              <a:rPr lang="tr-TR" sz="3000" dirty="0" smtClean="0"/>
              <a:t> edebiyatına zemin oluşturmuştur.</a:t>
            </a:r>
          </a:p>
          <a:p>
            <a:endParaRPr lang="tr-TR" dirty="0"/>
          </a:p>
        </p:txBody>
      </p:sp>
      <p:sp>
        <p:nvSpPr>
          <p:cNvPr id="3" name="2 Başlık"/>
          <p:cNvSpPr>
            <a:spLocks noGrp="1"/>
          </p:cNvSpPr>
          <p:nvPr>
            <p:ph type="title"/>
          </p:nvPr>
        </p:nvSpPr>
        <p:spPr>
          <a:xfrm>
            <a:off x="500034" y="0"/>
            <a:ext cx="8229600" cy="871558"/>
          </a:xfrm>
        </p:spPr>
        <p:txBody>
          <a:bodyPr/>
          <a:lstStyle/>
          <a:p>
            <a:r>
              <a:rPr lang="tr-TR" dirty="0" smtClean="0">
                <a:solidFill>
                  <a:srgbClr val="FF0000"/>
                </a:solidFill>
              </a:rPr>
              <a:t>TANZİMAT İKİNCİ DÖNEM</a:t>
            </a:r>
            <a:endParaRPr lang="tr-TR" dirty="0">
              <a:solidFill>
                <a:srgbClr val="FF0000"/>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down)">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down)">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wipe(down)">
                                      <p:cBhvr>
                                        <p:cTn id="43" dur="500"/>
                                        <p:tgtEl>
                                          <p:spTgt spid="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wipe(down)">
                                      <p:cBhvr>
                                        <p:cTn id="48" dur="500"/>
                                        <p:tgtEl>
                                          <p:spTgt spid="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wipe(down)">
                                      <p:cBhvr>
                                        <p:cTn id="53" dur="500"/>
                                        <p:tgtEl>
                                          <p:spTgt spid="2">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
                                            <p:txEl>
                                              <p:pRg st="9" end="9"/>
                                            </p:txEl>
                                          </p:spTgt>
                                        </p:tgtEl>
                                        <p:attrNameLst>
                                          <p:attrName>style.visibility</p:attrName>
                                        </p:attrNameLst>
                                      </p:cBhvr>
                                      <p:to>
                                        <p:strVal val="visible"/>
                                      </p:to>
                                    </p:set>
                                    <p:animEffect transition="in" filter="wipe(down)">
                                      <p:cBhvr>
                                        <p:cTn id="58" dur="500"/>
                                        <p:tgtEl>
                                          <p:spTgt spid="2">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wipe(down)">
                                      <p:cBhvr>
                                        <p:cTn id="63" dur="500"/>
                                        <p:tgtEl>
                                          <p:spTgt spid="2">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
                                            <p:txEl>
                                              <p:pRg st="11" end="11"/>
                                            </p:txEl>
                                          </p:spTgt>
                                        </p:tgtEl>
                                        <p:attrNameLst>
                                          <p:attrName>style.visibility</p:attrName>
                                        </p:attrNameLst>
                                      </p:cBhvr>
                                      <p:to>
                                        <p:strVal val="visible"/>
                                      </p:to>
                                    </p:set>
                                    <p:animEffect transition="in" filter="wipe(down)">
                                      <p:cBhvr>
                                        <p:cTn id="6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00034" y="-357214"/>
            <a:ext cx="8229600" cy="1219200"/>
          </a:xfrm>
        </p:spPr>
        <p:txBody>
          <a:bodyPr/>
          <a:lstStyle/>
          <a:p>
            <a:r>
              <a:rPr lang="tr-TR" dirty="0" smtClean="0">
                <a:solidFill>
                  <a:srgbClr val="FF0000"/>
                </a:solidFill>
              </a:rPr>
              <a:t>3)FECR-İ ATİ EDEBİYATI</a:t>
            </a:r>
            <a:endParaRPr lang="tr-TR" dirty="0">
              <a:solidFill>
                <a:srgbClr val="FF0000"/>
              </a:solidFill>
            </a:endParaRPr>
          </a:p>
        </p:txBody>
      </p:sp>
      <p:sp>
        <p:nvSpPr>
          <p:cNvPr id="5" name="4 İçerik Yer Tutucusu"/>
          <p:cNvSpPr>
            <a:spLocks noGrp="1"/>
          </p:cNvSpPr>
          <p:nvPr>
            <p:ph idx="1"/>
          </p:nvPr>
        </p:nvSpPr>
        <p:spPr>
          <a:xfrm>
            <a:off x="500034" y="857232"/>
            <a:ext cx="8229600" cy="6000768"/>
          </a:xfrm>
        </p:spPr>
        <p:txBody>
          <a:bodyPr numCol="1">
            <a:noAutofit/>
          </a:bodyPr>
          <a:lstStyle/>
          <a:p>
            <a:pPr algn="just">
              <a:lnSpc>
                <a:spcPct val="120000"/>
              </a:lnSpc>
              <a:buFont typeface="Wingdings" pitchFamily="2" charset="2"/>
              <a:buChar char="v"/>
            </a:pPr>
            <a:r>
              <a:rPr lang="tr-TR" sz="1400" dirty="0" smtClean="0"/>
              <a:t>1901’ Servet-i </a:t>
            </a:r>
            <a:r>
              <a:rPr lang="tr-TR" sz="1400" dirty="0" err="1" smtClean="0"/>
              <a:t>Fünun</a:t>
            </a:r>
            <a:r>
              <a:rPr lang="tr-TR" sz="1400" dirty="0" smtClean="0"/>
              <a:t> edebiyatı kapatıldıktan sonra 8 yıl kadar edebiyatta boşluk oluşmuş ve 1909 yılında edebiyatımızda ilk defa bir beyanname ile kurulan topluluk olan </a:t>
            </a:r>
            <a:r>
              <a:rPr lang="tr-TR" sz="1400" dirty="0" err="1" smtClean="0"/>
              <a:t>Fecr</a:t>
            </a:r>
            <a:r>
              <a:rPr lang="tr-TR" sz="1400" dirty="0" smtClean="0"/>
              <a:t>-i Ati (Geleceğin Şafağı) topluluğu kurulmuştur.</a:t>
            </a:r>
          </a:p>
          <a:p>
            <a:pPr algn="just">
              <a:lnSpc>
                <a:spcPct val="120000"/>
              </a:lnSpc>
              <a:buFont typeface="Wingdings" pitchFamily="2" charset="2"/>
              <a:buChar char="v"/>
            </a:pPr>
            <a:r>
              <a:rPr lang="tr-TR" sz="1400" dirty="0" smtClean="0"/>
              <a:t> Edebiyatımızda ilk edebi topluluk olma özelliği gösterir.</a:t>
            </a:r>
          </a:p>
          <a:p>
            <a:pPr algn="just">
              <a:lnSpc>
                <a:spcPct val="120000"/>
              </a:lnSpc>
              <a:buFont typeface="Wingdings" pitchFamily="2" charset="2"/>
              <a:buChar char="v"/>
            </a:pPr>
            <a:r>
              <a:rPr lang="tr-TR" sz="1400" dirty="0" smtClean="0"/>
              <a:t> Servet-i </a:t>
            </a:r>
            <a:r>
              <a:rPr lang="tr-TR" sz="1400" dirty="0" err="1" smtClean="0"/>
              <a:t>Fünun</a:t>
            </a:r>
            <a:r>
              <a:rPr lang="tr-TR" sz="1400" dirty="0" smtClean="0"/>
              <a:t> edebiyatına ağır eleştiriler yaparak onların yaptığı çalışmaları eleştirmiş ve kendilerinin daha iyi bir edebiyat yapacaklarını ileri sürmüşlerdir.</a:t>
            </a:r>
          </a:p>
          <a:p>
            <a:pPr algn="just">
              <a:lnSpc>
                <a:spcPct val="120000"/>
              </a:lnSpc>
              <a:buFont typeface="Wingdings" pitchFamily="2" charset="2"/>
              <a:buChar char="v"/>
            </a:pPr>
            <a:r>
              <a:rPr lang="tr-TR" sz="1400" dirty="0" smtClean="0"/>
              <a:t> Servet-i </a:t>
            </a:r>
            <a:r>
              <a:rPr lang="tr-TR" sz="1400" dirty="0" err="1" smtClean="0"/>
              <a:t>Fünun</a:t>
            </a:r>
            <a:r>
              <a:rPr lang="tr-TR" sz="1400" dirty="0" smtClean="0"/>
              <a:t> edebiyatını eleştirmelerine rağmen onlardan daha ileri gidememiş hatta onların taklidi olmuşlardır.</a:t>
            </a:r>
          </a:p>
          <a:p>
            <a:pPr algn="just">
              <a:lnSpc>
                <a:spcPct val="120000"/>
              </a:lnSpc>
              <a:buFont typeface="Wingdings" pitchFamily="2" charset="2"/>
              <a:buChar char="v"/>
            </a:pPr>
            <a:r>
              <a:rPr lang="tr-TR" sz="1400" dirty="0" smtClean="0"/>
              <a:t> Sanat ve edebiyata en iyi hizmeti kendilerinin yapacağı düşüncesiyle yola çıkmışlar ve “Sanat şahsi ve muhteremdir.”ilkesiyle eser vermişlerdir.</a:t>
            </a:r>
          </a:p>
          <a:p>
            <a:pPr algn="just">
              <a:lnSpc>
                <a:spcPct val="120000"/>
              </a:lnSpc>
              <a:buFont typeface="Wingdings" pitchFamily="2" charset="2"/>
              <a:buChar char="v"/>
            </a:pPr>
            <a:r>
              <a:rPr lang="tr-TR" sz="1400" dirty="0" smtClean="0"/>
              <a:t>Sanat için sanat anlayışına bağlı kalarak eser vermişlerdir.</a:t>
            </a:r>
          </a:p>
          <a:p>
            <a:pPr algn="just">
              <a:lnSpc>
                <a:spcPct val="120000"/>
              </a:lnSpc>
              <a:buFont typeface="Wingdings" pitchFamily="2" charset="2"/>
              <a:buChar char="v"/>
            </a:pPr>
            <a:r>
              <a:rPr lang="tr-TR" sz="1400" dirty="0" smtClean="0"/>
              <a:t> Batı edebiyatını (Fransız edebiyatı) örnek almışlardır.</a:t>
            </a:r>
          </a:p>
          <a:p>
            <a:pPr algn="just">
              <a:lnSpc>
                <a:spcPct val="120000"/>
              </a:lnSpc>
              <a:buFont typeface="Wingdings" pitchFamily="2" charset="2"/>
              <a:buChar char="v"/>
            </a:pPr>
            <a:r>
              <a:rPr lang="tr-TR" sz="1400" dirty="0" smtClean="0"/>
              <a:t> Sembolizm akımının etkisinde kalmışlardır.</a:t>
            </a:r>
          </a:p>
          <a:p>
            <a:pPr algn="just">
              <a:lnSpc>
                <a:spcPct val="120000"/>
              </a:lnSpc>
              <a:buFont typeface="Wingdings" pitchFamily="2" charset="2"/>
              <a:buChar char="v"/>
            </a:pPr>
            <a:r>
              <a:rPr lang="tr-TR" sz="1400" dirty="0" smtClean="0"/>
              <a:t>Dil oldukça ağır ,sanatlı,süslü ve imgelerle doludur.</a:t>
            </a:r>
          </a:p>
          <a:p>
            <a:pPr algn="just">
              <a:lnSpc>
                <a:spcPct val="120000"/>
              </a:lnSpc>
              <a:buFont typeface="Wingdings" pitchFamily="2" charset="2"/>
              <a:buChar char="v"/>
            </a:pPr>
            <a:r>
              <a:rPr lang="tr-TR" sz="1400" dirty="0" smtClean="0"/>
              <a:t> Aruz veznini kullanmışlardır.</a:t>
            </a:r>
          </a:p>
          <a:p>
            <a:pPr algn="just">
              <a:lnSpc>
                <a:spcPct val="120000"/>
              </a:lnSpc>
              <a:buFont typeface="Wingdings" pitchFamily="2" charset="2"/>
              <a:buChar char="v"/>
            </a:pPr>
            <a:r>
              <a:rPr lang="tr-TR" sz="1400" dirty="0" smtClean="0"/>
              <a:t>Uzak çağrışımlar(Gerçeklikten uzak,soyut) olan tabiat tasvirleri yapmışlar,aşk  ve doğa konularına değinmişlerdir.</a:t>
            </a:r>
          </a:p>
          <a:p>
            <a:pPr algn="just">
              <a:lnSpc>
                <a:spcPct val="120000"/>
              </a:lnSpc>
              <a:buFont typeface="Wingdings" pitchFamily="2" charset="2"/>
              <a:buChar char="v"/>
            </a:pPr>
            <a:r>
              <a:rPr lang="tr-TR" sz="1400" dirty="0" smtClean="0"/>
              <a:t>Şiirlerde Arapça ve Farsça ağır tamlamalar kullanılmıştır.</a:t>
            </a:r>
          </a:p>
          <a:p>
            <a:pPr algn="just">
              <a:lnSpc>
                <a:spcPct val="120000"/>
              </a:lnSpc>
            </a:pPr>
            <a:endParaRPr lang="tr-TR" sz="1300"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down)">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down)">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wipe(down)">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wipe(down)">
                                      <p:cBhvr>
                                        <p:cTn id="43" dur="5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wipe(down)">
                                      <p:cBhvr>
                                        <p:cTn id="48" dur="500"/>
                                        <p:tgtEl>
                                          <p:spTgt spid="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wipe(down)">
                                      <p:cBhvr>
                                        <p:cTn id="53" dur="500"/>
                                        <p:tgtEl>
                                          <p:spTgt spid="5">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wipe(down)">
                                      <p:cBhvr>
                                        <p:cTn id="58" dur="500"/>
                                        <p:tgtEl>
                                          <p:spTgt spid="5">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Effect transition="in" filter="wipe(down)">
                                      <p:cBhvr>
                                        <p:cTn id="63" dur="500"/>
                                        <p:tgtEl>
                                          <p:spTgt spid="5">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Effect transition="in" filter="wipe(down)">
                                      <p:cBhvr>
                                        <p:cTn id="6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litebook\Desktop\slide_23[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push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85000" lnSpcReduction="20000"/>
          </a:bodyPr>
          <a:lstStyle/>
          <a:p>
            <a:pPr>
              <a:buFont typeface="Wingdings" pitchFamily="2" charset="2"/>
              <a:buChar char="v"/>
            </a:pPr>
            <a:r>
              <a:rPr lang="tr-TR" dirty="0" smtClean="0"/>
              <a:t> Türkçülük ideolojisini savunmuşlar ve bunu yaymaya çalışmışlardır</a:t>
            </a:r>
            <a:br>
              <a:rPr lang="tr-TR" dirty="0" smtClean="0"/>
            </a:br>
            <a:r>
              <a:rPr lang="tr-TR" dirty="0" smtClean="0"/>
              <a:t> Dilde sadeleşmeyi savunup halkın konuşma dilini kullanmışlardır.</a:t>
            </a:r>
            <a:r>
              <a:rPr lang="tr-TR" b="1" dirty="0" smtClean="0"/>
              <a:t>√</a:t>
            </a:r>
            <a:r>
              <a:rPr lang="tr-TR" dirty="0" smtClean="0"/>
              <a:t> Halk şiiri nazım şekillerini kullanmışlardır.</a:t>
            </a:r>
          </a:p>
          <a:p>
            <a:pPr>
              <a:buFont typeface="Wingdings" pitchFamily="2" charset="2"/>
              <a:buChar char="v"/>
            </a:pPr>
            <a:r>
              <a:rPr lang="tr-TR" dirty="0" smtClean="0"/>
              <a:t>Halk şiirlerinin gerçek şiirlerimiz olduğunu savunmuşlardır.</a:t>
            </a:r>
          </a:p>
          <a:p>
            <a:pPr>
              <a:buFont typeface="Wingdings" pitchFamily="2" charset="2"/>
              <a:buChar char="v"/>
            </a:pPr>
            <a:r>
              <a:rPr lang="tr-TR" dirty="0" smtClean="0"/>
              <a:t> Aruz ölçüsü yerine Milli ölçümüz olan hece ölçüsü kullanmışlardır.</a:t>
            </a:r>
          </a:p>
          <a:p>
            <a:pPr>
              <a:buFont typeface="Wingdings" pitchFamily="2" charset="2"/>
              <a:buChar char="v"/>
            </a:pPr>
            <a:r>
              <a:rPr lang="tr-TR" dirty="0" smtClean="0"/>
              <a:t> Milli edebiyatla özellikle dil üzerinde anlaşılmıştır.</a:t>
            </a:r>
          </a:p>
          <a:p>
            <a:pPr>
              <a:buFont typeface="Wingdings" pitchFamily="2" charset="2"/>
              <a:buChar char="v"/>
            </a:pPr>
            <a:r>
              <a:rPr lang="tr-TR" dirty="0" smtClean="0"/>
              <a:t> Eserlerinde daha çok Anadolu, milli konular,tarih ve yerli hayat konu edinilmiştir.</a:t>
            </a:r>
          </a:p>
          <a:p>
            <a:pPr>
              <a:buFont typeface="Wingdings" pitchFamily="2" charset="2"/>
              <a:buChar char="v"/>
            </a:pPr>
            <a:r>
              <a:rPr lang="tr-TR" dirty="0" smtClean="0"/>
              <a:t> Bazı sanatçılar Türkçülük konusunu savunurken bazı sanatçılar şahsi konulara değinmiştir.</a:t>
            </a:r>
          </a:p>
          <a:p>
            <a:pPr>
              <a:buFont typeface="Wingdings" pitchFamily="2" charset="2"/>
              <a:buChar char="v"/>
            </a:pPr>
            <a:r>
              <a:rPr lang="tr-TR" dirty="0" smtClean="0"/>
              <a:t> Bu dönem sanatçıları farklı konular işlemiş kimse kimseye karışmamış bu yüzden uzun sürekli olmuş hepsinin ortak olduğu nokta dil konusu olmuştur.</a:t>
            </a:r>
          </a:p>
          <a:p>
            <a:endParaRPr lang="tr-TR" dirty="0"/>
          </a:p>
        </p:txBody>
      </p:sp>
      <p:sp>
        <p:nvSpPr>
          <p:cNvPr id="3" name="2 Başlık"/>
          <p:cNvSpPr>
            <a:spLocks noGrp="1"/>
          </p:cNvSpPr>
          <p:nvPr>
            <p:ph type="title"/>
          </p:nvPr>
        </p:nvSpPr>
        <p:spPr/>
        <p:txBody>
          <a:bodyPr/>
          <a:lstStyle/>
          <a:p>
            <a:r>
              <a:rPr lang="tr-TR" dirty="0" smtClean="0">
                <a:solidFill>
                  <a:srgbClr val="FF0000"/>
                </a:solidFill>
              </a:rPr>
              <a:t>4)MİLLİ EDEBİYAT</a:t>
            </a:r>
            <a:endParaRPr lang="tr-TR" dirty="0">
              <a:solidFill>
                <a:srgbClr val="FF0000"/>
              </a:solidFill>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down)">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down)">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wipe(down)">
                                      <p:cBhvr>
                                        <p:cTn id="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28596" y="1071546"/>
          <a:ext cx="8229600"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Başlık"/>
          <p:cNvSpPr>
            <a:spLocks noGrp="1"/>
          </p:cNvSpPr>
          <p:nvPr>
            <p:ph type="title"/>
          </p:nvPr>
        </p:nvSpPr>
        <p:spPr>
          <a:xfrm>
            <a:off x="457200" y="152400"/>
            <a:ext cx="8229600" cy="847708"/>
          </a:xfrm>
        </p:spPr>
        <p:txBody>
          <a:bodyPr/>
          <a:lstStyle/>
          <a:p>
            <a:r>
              <a:rPr lang="tr-TR" dirty="0" smtClean="0">
                <a:solidFill>
                  <a:srgbClr val="FF0000"/>
                </a:solidFill>
              </a:rPr>
              <a:t>ÖNEMLİ SANATÇILAR</a:t>
            </a:r>
            <a:endParaRPr lang="tr-TR" dirty="0">
              <a:solidFill>
                <a:srgbClr val="FF0000"/>
              </a:solidFill>
            </a:endParaRPr>
          </a:p>
        </p:txBody>
      </p:sp>
      <p:sp>
        <p:nvSpPr>
          <p:cNvPr id="5" name="4 Metin kutusu"/>
          <p:cNvSpPr txBox="1"/>
          <p:nvPr/>
        </p:nvSpPr>
        <p:spPr>
          <a:xfrm>
            <a:off x="4643438" y="5786454"/>
            <a:ext cx="1928826" cy="646331"/>
          </a:xfrm>
          <a:prstGeom prst="rect">
            <a:avLst/>
          </a:prstGeom>
          <a:noFill/>
        </p:spPr>
        <p:txBody>
          <a:bodyPr wrap="square" rtlCol="0">
            <a:spAutoFit/>
          </a:bodyPr>
          <a:lstStyle/>
          <a:p>
            <a:r>
              <a:rPr lang="tr-TR" dirty="0" smtClean="0"/>
              <a:t>REŞAT NURİ</a:t>
            </a:r>
          </a:p>
          <a:p>
            <a:r>
              <a:rPr lang="tr-TR" dirty="0" smtClean="0"/>
              <a:t>GÜNTEKİN</a:t>
            </a:r>
            <a:endParaRPr lang="tr-TR"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800" dirty="0" smtClean="0">
                <a:solidFill>
                  <a:srgbClr val="FF0000"/>
                </a:solidFill>
              </a:rPr>
              <a:t>A) SÖZLÜ EDEBİYATI</a:t>
            </a:r>
            <a:endParaRPr lang="tr-TR" sz="4800" dirty="0">
              <a:solidFill>
                <a:srgbClr val="FF0000"/>
              </a:solidFill>
            </a:endParaRPr>
          </a:p>
        </p:txBody>
      </p:sp>
      <p:sp>
        <p:nvSpPr>
          <p:cNvPr id="6" name="5 İçerik Yer Tutucusu"/>
          <p:cNvSpPr>
            <a:spLocks noGrp="1"/>
          </p:cNvSpPr>
          <p:nvPr>
            <p:ph sz="half" idx="1"/>
          </p:nvPr>
        </p:nvSpPr>
        <p:spPr/>
        <p:txBody>
          <a:bodyPr>
            <a:noAutofit/>
          </a:bodyPr>
          <a:lstStyle/>
          <a:p>
            <a:r>
              <a:rPr lang="tr-TR" sz="2700" dirty="0" smtClean="0"/>
              <a:t>Sözlü Edebiyat Döneminde yazı bulunmadığından eserler sözlü ürünlerdi.Bu yüzden eserler yazılı metne dayanmadığından nesilden </a:t>
            </a:r>
            <a:r>
              <a:rPr lang="tr-TR" sz="2700" dirty="0" err="1" smtClean="0"/>
              <a:t>nesile</a:t>
            </a:r>
            <a:r>
              <a:rPr lang="tr-TR" sz="2700" dirty="0" smtClean="0"/>
              <a:t> (kulaktan kulağa) aktarılarak oluşmuş bir edebiyat dönemidir</a:t>
            </a:r>
            <a:r>
              <a:rPr lang="tr-TR" sz="2800" dirty="0" smtClean="0"/>
              <a:t>.</a:t>
            </a:r>
            <a:endParaRPr lang="tr-TR" sz="2800" dirty="0"/>
          </a:p>
        </p:txBody>
      </p:sp>
      <p:sp>
        <p:nvSpPr>
          <p:cNvPr id="7" name="6 İçerik Yer Tutucusu"/>
          <p:cNvSpPr>
            <a:spLocks noGrp="1"/>
          </p:cNvSpPr>
          <p:nvPr>
            <p:ph sz="half" idx="2"/>
          </p:nvPr>
        </p:nvSpPr>
        <p:spPr>
          <a:xfrm>
            <a:off x="4648200" y="1524000"/>
            <a:ext cx="4138642" cy="4762520"/>
          </a:xfrm>
        </p:spPr>
        <p:txBody>
          <a:bodyPr>
            <a:normAutofit fontScale="32500" lnSpcReduction="20000"/>
          </a:bodyPr>
          <a:lstStyle/>
          <a:p>
            <a:r>
              <a:rPr lang="tr-TR" sz="5500" dirty="0" smtClean="0"/>
              <a:t>Özelliklerini şöyle sıralayabiliriz:</a:t>
            </a:r>
          </a:p>
          <a:p>
            <a:r>
              <a:rPr lang="tr-TR" sz="5500" dirty="0" smtClean="0"/>
              <a:t> Şiirler milli ölçümüz olan hece ölçüsüyle yazılmıştır.</a:t>
            </a:r>
          </a:p>
          <a:p>
            <a:r>
              <a:rPr lang="tr-TR" sz="5500" dirty="0" smtClean="0"/>
              <a:t> Genellikle yarım uyak kullanılmış ve nazım birimi dörtlüktür.</a:t>
            </a:r>
          </a:p>
          <a:p>
            <a:r>
              <a:rPr lang="tr-TR" sz="5500" dirty="0" smtClean="0"/>
              <a:t> Kelimeler saf Türkçedir. Çünkü yabancı etkilere kapalıdır.</a:t>
            </a:r>
          </a:p>
          <a:p>
            <a:r>
              <a:rPr lang="tr-TR" sz="5500" dirty="0" smtClean="0"/>
              <a:t> Şiirlerde daha çok doğa güzellikleri ,kahramanlık,ölüm aşk gibi konular işlenmiştir.</a:t>
            </a:r>
          </a:p>
          <a:p>
            <a:r>
              <a:rPr lang="tr-TR" sz="5500" dirty="0" smtClean="0"/>
              <a:t> Ozan,kam,baskı,şaman gibi kişiler ilk ozanlar kabul edilir ve kopuz eşliğinde şiirler söylerlerdi.</a:t>
            </a:r>
          </a:p>
          <a:p>
            <a:r>
              <a:rPr lang="tr-TR" sz="5500" dirty="0" smtClean="0"/>
              <a:t>Şiirler “Yuğ” ve “sığır” adı verilen dini törenlerde “Şölen” adı verilen ziyafetlerde söylenirdi.</a:t>
            </a:r>
          </a:p>
          <a:p>
            <a:r>
              <a:rPr lang="tr-TR" sz="5500" dirty="0" smtClean="0"/>
              <a:t>Bu dönemde koşuk,sav,sagu,destan gibi nazım biçimleri kullanılmıştır.</a:t>
            </a:r>
          </a:p>
          <a:p>
            <a:endParaRPr lang="tr-TR"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down)">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down)">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down)">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down)">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down)">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ppt_x"/>
                                          </p:val>
                                        </p:tav>
                                        <p:tav tm="100000">
                                          <p:val>
                                            <p:strVal val="#ppt_x"/>
                                          </p:val>
                                        </p:tav>
                                      </p:tavLst>
                                    </p:anim>
                                    <p:anim calcmode="lin" valueType="num">
                                      <p:cBhvr additive="base">
                                        <p:cTn id="5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p:txBody>
          <a:bodyPr/>
          <a:lstStyle/>
          <a:p>
            <a:r>
              <a:rPr lang="tr-TR" dirty="0" smtClean="0">
                <a:solidFill>
                  <a:srgbClr val="FF0000"/>
                </a:solidFill>
              </a:rPr>
              <a:t>5)CUMHURİYET DÖNEMİ TÜRK EDEBİYATI</a:t>
            </a:r>
            <a:endParaRPr lang="tr-TR" dirty="0">
              <a:solidFill>
                <a:srgbClr val="FF0000"/>
              </a:solidFill>
            </a:endParaRPr>
          </a:p>
        </p:txBody>
      </p:sp>
    </p:spTree>
  </p:cSld>
  <p:clrMapOvr>
    <a:masterClrMapping/>
  </p:clrMapOvr>
  <p:transition spd="slow">
    <p:comb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457200" y="428604"/>
          <a:ext cx="8229600" cy="5667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litebook\Desktop\slide_2[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58" y="928670"/>
            <a:ext cx="8229600" cy="5786478"/>
          </a:xfrm>
        </p:spPr>
        <p:txBody>
          <a:bodyPr>
            <a:normAutofit fontScale="85000" lnSpcReduction="20000"/>
          </a:bodyPr>
          <a:lstStyle/>
          <a:p>
            <a:pPr>
              <a:buFont typeface="Wingdings" pitchFamily="2" charset="2"/>
              <a:buChar char="v"/>
            </a:pPr>
            <a:r>
              <a:rPr lang="tr-TR" dirty="0" smtClean="0"/>
              <a:t> Cumhuriyetin ilanıyla başlar</a:t>
            </a:r>
          </a:p>
          <a:p>
            <a:pPr>
              <a:buFont typeface="Wingdings" pitchFamily="2" charset="2"/>
              <a:buChar char="v"/>
            </a:pPr>
            <a:r>
              <a:rPr lang="tr-TR" dirty="0" smtClean="0"/>
              <a:t> Kurtuluş Savaşı kazanılmış </a:t>
            </a:r>
            <a:r>
              <a:rPr lang="tr-TR" dirty="0" err="1" smtClean="0"/>
              <a:t>dolasıyla</a:t>
            </a:r>
            <a:r>
              <a:rPr lang="tr-TR" dirty="0" smtClean="0"/>
              <a:t> bu dönem edebiyatında her kurumdaki köklü değişiklikleri edebiyatta da görmekteyiz</a:t>
            </a:r>
          </a:p>
          <a:p>
            <a:pPr>
              <a:buFont typeface="Wingdings" pitchFamily="2" charset="2"/>
              <a:buChar char="v"/>
            </a:pPr>
            <a:r>
              <a:rPr lang="tr-TR" dirty="0" smtClean="0"/>
              <a:t> Bu dönem edebiyatında daha çok ulusalcı, milliyetçi, halkçı, uygarlıkçı bir edebiyat vardır</a:t>
            </a:r>
          </a:p>
          <a:p>
            <a:pPr>
              <a:buFont typeface="Wingdings" pitchFamily="2" charset="2"/>
              <a:buChar char="v"/>
            </a:pPr>
            <a:r>
              <a:rPr lang="tr-TR" dirty="0" smtClean="0"/>
              <a:t> Milli edebiyatta Anadolu’ya yönelme bu dönemde de devam etmiştir </a:t>
            </a:r>
          </a:p>
          <a:p>
            <a:pPr>
              <a:buFont typeface="Wingdings" pitchFamily="2" charset="2"/>
              <a:buChar char="v"/>
            </a:pPr>
            <a:r>
              <a:rPr lang="tr-TR" dirty="0" smtClean="0"/>
              <a:t>  Eserlerdeki dil sade ve açık bir dildir. Yazı dili ile halkın konuşma dili birbirine yakındır</a:t>
            </a:r>
          </a:p>
          <a:p>
            <a:pPr>
              <a:buFont typeface="Wingdings" pitchFamily="2" charset="2"/>
              <a:buChar char="v"/>
            </a:pPr>
            <a:r>
              <a:rPr lang="tr-TR" dirty="0" smtClean="0"/>
              <a:t> Atatürk inkılapları, Kurtuluş Savaşı bu dönem eserlerinin temelini oluşturmaktadır</a:t>
            </a:r>
          </a:p>
          <a:p>
            <a:pPr>
              <a:buFont typeface="Wingdings" pitchFamily="2" charset="2"/>
              <a:buChar char="v"/>
            </a:pPr>
            <a:r>
              <a:rPr lang="tr-TR" dirty="0" smtClean="0"/>
              <a:t>Bu dönem eserlerinde Kurtuluş Savaşı, yeni devlet kurma mutluluğu, Anadolu insanının eserlerde etkileri açıkça görülmekte Halk şiirinden bu dönemde de yararlanılmış, şiirde hece ölçüsü kullanılmıştır</a:t>
            </a:r>
          </a:p>
          <a:p>
            <a:pPr>
              <a:buFont typeface="Wingdings" pitchFamily="2" charset="2"/>
              <a:buChar char="v"/>
            </a:pPr>
            <a:r>
              <a:rPr lang="tr-TR" dirty="0" smtClean="0"/>
              <a:t> Roman ve hikâyelerde milli konulara ve toplumsal konulara değinilmiştir, daha sonraları yeni konulara da değinilmiştir</a:t>
            </a:r>
          </a:p>
          <a:p>
            <a:pPr>
              <a:buFont typeface="Wingdings" pitchFamily="2" charset="2"/>
              <a:buChar char="v"/>
            </a:pPr>
            <a:r>
              <a:rPr lang="tr-TR" dirty="0" smtClean="0"/>
              <a:t>Edebiyatın bütün türlerinden başarılı eserler verilmiştir</a:t>
            </a:r>
          </a:p>
          <a:p>
            <a:endParaRPr lang="tr-TR" dirty="0"/>
          </a:p>
        </p:txBody>
      </p:sp>
      <p:sp>
        <p:nvSpPr>
          <p:cNvPr id="3" name="2 Başlık"/>
          <p:cNvSpPr>
            <a:spLocks noGrp="1"/>
          </p:cNvSpPr>
          <p:nvPr>
            <p:ph type="title"/>
          </p:nvPr>
        </p:nvSpPr>
        <p:spPr>
          <a:xfrm>
            <a:off x="500034" y="0"/>
            <a:ext cx="8929750" cy="919146"/>
          </a:xfrm>
        </p:spPr>
        <p:txBody>
          <a:bodyPr>
            <a:noAutofit/>
          </a:bodyPr>
          <a:lstStyle/>
          <a:p>
            <a:r>
              <a:rPr lang="tr-TR" sz="3200" dirty="0" smtClean="0">
                <a:solidFill>
                  <a:srgbClr val="FF0000"/>
                </a:solidFill>
              </a:rPr>
              <a:t>1923-1940 YILLARI ARASINDA TÜRK  EDEBİYATI</a:t>
            </a:r>
            <a:endParaRPr lang="tr-TR" sz="3200" dirty="0">
              <a:solidFill>
                <a:srgbClr val="FF0000"/>
              </a:solidFil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down)">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down)">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wipe(down)">
                                      <p:cBhvr>
                                        <p:cTn id="43" dur="500"/>
                                        <p:tgtEl>
                                          <p:spTgt spid="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wipe(down)">
                                      <p:cBhvr>
                                        <p:cTn id="48" dur="500"/>
                                        <p:tgtEl>
                                          <p:spTgt spid="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wipe(down)">
                                      <p:cBhvr>
                                        <p:cTn id="5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20000"/>
          </a:bodyPr>
          <a:lstStyle/>
          <a:p>
            <a:pPr>
              <a:buFont typeface="Wingdings" pitchFamily="2" charset="2"/>
              <a:buChar char="v"/>
            </a:pPr>
            <a:r>
              <a:rPr lang="tr-TR" dirty="0" smtClean="0"/>
              <a:t>Bu dönemde İkinci Dünya Savaşı edebiyatı derinden etkilemiştir</a:t>
            </a:r>
          </a:p>
          <a:p>
            <a:pPr>
              <a:buFont typeface="Wingdings" pitchFamily="2" charset="2"/>
              <a:buChar char="v"/>
            </a:pPr>
            <a:r>
              <a:rPr lang="tr-TR" dirty="0" smtClean="0"/>
              <a:t> 1940’dan sonra sanatçılar dilde ve şiirde birçok değişiklikler yapmıştır</a:t>
            </a:r>
          </a:p>
          <a:p>
            <a:pPr>
              <a:buFont typeface="Wingdings" pitchFamily="2" charset="2"/>
              <a:buChar char="v"/>
            </a:pPr>
            <a:r>
              <a:rPr lang="tr-TR" dirty="0" smtClean="0"/>
              <a:t>Romanlarda ve hikâyelerde daha çok köy yaşamında kente göç, işçi ve işveren sorunları, gecekondu yaşamı, kuşak çatışmaları gibi konular işlenmiştir</a:t>
            </a:r>
          </a:p>
          <a:p>
            <a:pPr>
              <a:buFont typeface="Wingdings" pitchFamily="2" charset="2"/>
              <a:buChar char="v"/>
            </a:pPr>
            <a:r>
              <a:rPr lang="tr-TR" dirty="0" smtClean="0"/>
              <a:t> Tercüme büroları sayesinde birçok eser Türkçeye çevrilmiştir</a:t>
            </a:r>
          </a:p>
          <a:p>
            <a:pPr>
              <a:buFont typeface="Wingdings" pitchFamily="2" charset="2"/>
              <a:buChar char="v"/>
            </a:pPr>
            <a:r>
              <a:rPr lang="tr-TR" dirty="0" smtClean="0"/>
              <a:t> Sosyal ve kültürel alandaki değişimler eserleri de etkilemiştir</a:t>
            </a:r>
          </a:p>
          <a:p>
            <a:pPr>
              <a:buFont typeface="Wingdings" pitchFamily="2" charset="2"/>
              <a:buChar char="v"/>
            </a:pPr>
            <a:r>
              <a:rPr lang="tr-TR" dirty="0" smtClean="0"/>
              <a:t> Bu dönemde farkı görüşlere sahip birçok topluluk kurulmuştur</a:t>
            </a:r>
          </a:p>
          <a:p>
            <a:endParaRPr lang="tr-TR" dirty="0"/>
          </a:p>
        </p:txBody>
      </p:sp>
      <p:sp>
        <p:nvSpPr>
          <p:cNvPr id="3" name="2 Başlık"/>
          <p:cNvSpPr>
            <a:spLocks noGrp="1"/>
          </p:cNvSpPr>
          <p:nvPr>
            <p:ph type="title"/>
          </p:nvPr>
        </p:nvSpPr>
        <p:spPr/>
        <p:txBody>
          <a:bodyPr/>
          <a:lstStyle/>
          <a:p>
            <a:r>
              <a:rPr lang="tr-TR" dirty="0" smtClean="0">
                <a:solidFill>
                  <a:srgbClr val="FF0000"/>
                </a:solidFill>
              </a:rPr>
              <a:t>1940 SONRASI TÜRK EDEBİYATI</a:t>
            </a:r>
            <a:endParaRPr lang="tr-TR" dirty="0">
              <a:solidFill>
                <a:srgbClr val="FF0000"/>
              </a:solidFill>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down)">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down)">
                                      <p:cBhvr>
                                        <p:cTn id="3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marL="514350" indent="-514350">
              <a:buFont typeface="Wingdings" pitchFamily="2" charset="2"/>
              <a:buChar char="v"/>
            </a:pPr>
            <a:r>
              <a:rPr lang="tr-TR" dirty="0" smtClean="0">
                <a:hlinkClick r:id="rId2"/>
              </a:rPr>
              <a:t>http://www.</a:t>
            </a:r>
            <a:r>
              <a:rPr lang="tr-TR" dirty="0" err="1" smtClean="0">
                <a:hlinkClick r:id="rId2"/>
              </a:rPr>
              <a:t>arslanhocam</a:t>
            </a:r>
            <a:r>
              <a:rPr lang="tr-TR" dirty="0" smtClean="0">
                <a:hlinkClick r:id="rId2"/>
              </a:rPr>
              <a:t>.com/?</a:t>
            </a:r>
            <a:r>
              <a:rPr lang="tr-TR" dirty="0" err="1" smtClean="0">
                <a:hlinkClick r:id="rId2"/>
              </a:rPr>
              <a:t>pnum</a:t>
            </a:r>
            <a:r>
              <a:rPr lang="tr-TR" dirty="0" smtClean="0">
                <a:hlinkClick r:id="rId2"/>
              </a:rPr>
              <a:t>=25&amp;</a:t>
            </a:r>
            <a:r>
              <a:rPr lang="tr-TR" dirty="0" err="1" smtClean="0">
                <a:hlinkClick r:id="rId2"/>
              </a:rPr>
              <a:t>pt</a:t>
            </a:r>
            <a:r>
              <a:rPr lang="tr-TR" dirty="0" smtClean="0">
                <a:hlinkClick r:id="rId2"/>
              </a:rPr>
              <a:t>=Serveti+F%C3%</a:t>
            </a:r>
            <a:r>
              <a:rPr lang="tr-TR" dirty="0" err="1" smtClean="0">
                <a:hlinkClick r:id="rId2"/>
              </a:rPr>
              <a:t>BCnun</a:t>
            </a:r>
            <a:r>
              <a:rPr lang="tr-TR" dirty="0" smtClean="0">
                <a:hlinkClick r:id="rId2"/>
              </a:rPr>
              <a:t>+Edebiyat%C4%B1+%C3%96zellikleri</a:t>
            </a:r>
            <a:endParaRPr lang="tr-TR" dirty="0" smtClean="0"/>
          </a:p>
          <a:p>
            <a:pPr marL="514350" indent="-514350">
              <a:buFont typeface="Wingdings" pitchFamily="2" charset="2"/>
              <a:buChar char="v"/>
            </a:pPr>
            <a:r>
              <a:rPr lang="tr-TR" sz="2400" dirty="0" smtClean="0">
                <a:hlinkClick r:id="rId3"/>
              </a:rPr>
              <a:t>http://www.</a:t>
            </a:r>
            <a:r>
              <a:rPr lang="tr-TR" sz="2400" dirty="0" err="1" smtClean="0">
                <a:hlinkClick r:id="rId3"/>
              </a:rPr>
              <a:t>forumalew</a:t>
            </a:r>
            <a:r>
              <a:rPr lang="tr-TR" sz="2400" dirty="0" smtClean="0">
                <a:hlinkClick r:id="rId3"/>
              </a:rPr>
              <a:t>.org/soru-</a:t>
            </a:r>
            <a:r>
              <a:rPr lang="tr-TR" sz="2400" dirty="0" err="1" smtClean="0">
                <a:hlinkClick r:id="rId3"/>
              </a:rPr>
              <a:t>lar</a:t>
            </a:r>
            <a:r>
              <a:rPr lang="tr-TR" sz="2400" dirty="0" smtClean="0">
                <a:hlinkClick r:id="rId3"/>
              </a:rPr>
              <a:t>-ve-cevap-</a:t>
            </a:r>
            <a:r>
              <a:rPr lang="tr-TR" sz="2400" dirty="0" err="1" smtClean="0">
                <a:hlinkClick r:id="rId3"/>
              </a:rPr>
              <a:t>lar</a:t>
            </a:r>
            <a:r>
              <a:rPr lang="tr-TR" sz="2400" dirty="0" smtClean="0">
                <a:hlinkClick r:id="rId3"/>
              </a:rPr>
              <a:t>/513974-</a:t>
            </a:r>
            <a:r>
              <a:rPr lang="tr-TR" sz="2400" dirty="0" err="1" smtClean="0">
                <a:hlinkClick r:id="rId3"/>
              </a:rPr>
              <a:t>gokturk</a:t>
            </a:r>
            <a:r>
              <a:rPr lang="tr-TR" sz="2400" dirty="0" smtClean="0">
                <a:hlinkClick r:id="rId3"/>
              </a:rPr>
              <a:t>-</a:t>
            </a:r>
            <a:r>
              <a:rPr lang="tr-TR" sz="2400" dirty="0" err="1" smtClean="0">
                <a:hlinkClick r:id="rId3"/>
              </a:rPr>
              <a:t>yazitlarinin</a:t>
            </a:r>
            <a:r>
              <a:rPr lang="tr-TR" sz="2400" dirty="0" smtClean="0">
                <a:hlinkClick r:id="rId3"/>
              </a:rPr>
              <a:t>-maddeler-halinde-</a:t>
            </a:r>
            <a:r>
              <a:rPr lang="tr-TR" sz="2400" dirty="0" err="1" smtClean="0">
                <a:hlinkClick r:id="rId3"/>
              </a:rPr>
              <a:t>ozellikleri</a:t>
            </a:r>
            <a:r>
              <a:rPr lang="tr-TR" sz="2400" dirty="0" smtClean="0">
                <a:hlinkClick r:id="rId3"/>
              </a:rPr>
              <a:t>.html</a:t>
            </a:r>
            <a:endParaRPr lang="tr-TR" sz="2400" dirty="0" smtClean="0"/>
          </a:p>
          <a:p>
            <a:pPr>
              <a:buFont typeface="Wingdings" pitchFamily="2" charset="2"/>
              <a:buChar char="v"/>
            </a:pPr>
            <a:r>
              <a:rPr lang="tr-TR" sz="2400" dirty="0" smtClean="0">
                <a:hlinkClick r:id="rId4"/>
              </a:rPr>
              <a:t>http://www.</a:t>
            </a:r>
            <a:r>
              <a:rPr lang="tr-TR" sz="2400" dirty="0" err="1" smtClean="0">
                <a:hlinkClick r:id="rId4"/>
              </a:rPr>
              <a:t>arslanhocam</a:t>
            </a:r>
            <a:r>
              <a:rPr lang="tr-TR" sz="2400" dirty="0" smtClean="0">
                <a:hlinkClick r:id="rId4"/>
              </a:rPr>
              <a:t>.com/?</a:t>
            </a:r>
            <a:r>
              <a:rPr lang="tr-TR" sz="2400" dirty="0" err="1" smtClean="0">
                <a:hlinkClick r:id="rId4"/>
              </a:rPr>
              <a:t>pnum</a:t>
            </a:r>
            <a:r>
              <a:rPr lang="tr-TR" sz="2400" dirty="0" smtClean="0">
                <a:hlinkClick r:id="rId4"/>
              </a:rPr>
              <a:t>=7&amp;</a:t>
            </a:r>
            <a:r>
              <a:rPr lang="tr-TR" sz="2400" dirty="0" err="1" smtClean="0">
                <a:hlinkClick r:id="rId4"/>
              </a:rPr>
              <a:t>pt</a:t>
            </a:r>
            <a:r>
              <a:rPr lang="tr-TR" sz="2400" dirty="0" smtClean="0">
                <a:hlinkClick r:id="rId4"/>
              </a:rPr>
              <a:t>=%C4%B0slamiyet+%C3%96ncesi+T%C3%</a:t>
            </a:r>
            <a:r>
              <a:rPr lang="tr-TR" sz="2400" dirty="0" err="1" smtClean="0">
                <a:hlinkClick r:id="rId4"/>
              </a:rPr>
              <a:t>BCrk</a:t>
            </a:r>
            <a:r>
              <a:rPr lang="tr-TR" sz="2400" dirty="0" smtClean="0">
                <a:hlinkClick r:id="rId4"/>
              </a:rPr>
              <a:t>+Edebiyat%C4%B1</a:t>
            </a:r>
            <a:endParaRPr lang="tr-TR" sz="2400" dirty="0" smtClean="0"/>
          </a:p>
          <a:p>
            <a:pPr>
              <a:buFont typeface="Wingdings" pitchFamily="2" charset="2"/>
              <a:buChar char="v"/>
            </a:pPr>
            <a:r>
              <a:rPr lang="tr-TR" sz="2400" dirty="0" smtClean="0">
                <a:hlinkClick r:id="rId5"/>
              </a:rPr>
              <a:t>https://tr.wikipedia.org/wiki/Tasavvuf_edebiyat%C4%B1</a:t>
            </a:r>
            <a:endParaRPr lang="tr-TR" sz="2400" dirty="0" smtClean="0"/>
          </a:p>
          <a:p>
            <a:pPr>
              <a:buFont typeface="Wingdings" pitchFamily="2" charset="2"/>
              <a:buChar char="v"/>
            </a:pPr>
            <a:r>
              <a:rPr lang="tr-TR" sz="2400" dirty="0" smtClean="0">
                <a:hlinkClick r:id="rId6"/>
              </a:rPr>
              <a:t>http://www.</a:t>
            </a:r>
            <a:r>
              <a:rPr lang="tr-TR" sz="2400" dirty="0" err="1" smtClean="0">
                <a:hlinkClick r:id="rId6"/>
              </a:rPr>
              <a:t>makalecafe</a:t>
            </a:r>
            <a:r>
              <a:rPr lang="tr-TR" sz="2400" dirty="0" smtClean="0">
                <a:hlinkClick r:id="rId6"/>
              </a:rPr>
              <a:t>.com/</a:t>
            </a:r>
            <a:r>
              <a:rPr lang="tr-TR" sz="2400" dirty="0" err="1" smtClean="0">
                <a:hlinkClick r:id="rId6"/>
              </a:rPr>
              <a:t>wp</a:t>
            </a:r>
            <a:r>
              <a:rPr lang="tr-TR" sz="2400" dirty="0" smtClean="0">
                <a:hlinkClick r:id="rId6"/>
              </a:rPr>
              <a:t>-</a:t>
            </a:r>
            <a:r>
              <a:rPr lang="tr-TR" sz="2400" dirty="0" err="1" smtClean="0">
                <a:hlinkClick r:id="rId6"/>
              </a:rPr>
              <a:t>content</a:t>
            </a:r>
            <a:r>
              <a:rPr lang="tr-TR" sz="2400" dirty="0" smtClean="0">
                <a:hlinkClick r:id="rId6"/>
              </a:rPr>
              <a:t>/</a:t>
            </a:r>
            <a:r>
              <a:rPr lang="tr-TR" sz="2400" dirty="0" err="1" smtClean="0">
                <a:hlinkClick r:id="rId6"/>
              </a:rPr>
              <a:t>uploads</a:t>
            </a:r>
            <a:r>
              <a:rPr lang="tr-TR" sz="2400" dirty="0" smtClean="0">
                <a:hlinkClick r:id="rId6"/>
              </a:rPr>
              <a:t>/2014/11/Tanzimat-Dönemi-Edebiyatı-ve-Çıkan-Gazeteler.</a:t>
            </a:r>
            <a:r>
              <a:rPr lang="tr-TR" sz="2400" dirty="0" err="1" smtClean="0">
                <a:hlinkClick r:id="rId6"/>
              </a:rPr>
              <a:t>jpg</a:t>
            </a:r>
            <a:r>
              <a:rPr lang="tr-TR" sz="2400" dirty="0" err="1" smtClean="0"/>
              <a:t>http</a:t>
            </a:r>
            <a:endParaRPr lang="tr-TR" sz="2400" dirty="0" smtClean="0"/>
          </a:p>
          <a:p>
            <a:pPr marL="514350" indent="-514350">
              <a:buFont typeface="+mj-lt"/>
              <a:buAutoNum type="arabicPeriod"/>
            </a:pPr>
            <a:endParaRPr lang="tr-TR" sz="2400" dirty="0" smtClean="0"/>
          </a:p>
          <a:p>
            <a:pPr marL="514350" indent="-514350">
              <a:buFont typeface="+mj-lt"/>
              <a:buAutoNum type="arabicPeriod"/>
            </a:pPr>
            <a:endParaRPr lang="tr-TR" dirty="0"/>
          </a:p>
        </p:txBody>
      </p:sp>
      <p:sp>
        <p:nvSpPr>
          <p:cNvPr id="3" name="2 Başlık"/>
          <p:cNvSpPr>
            <a:spLocks noGrp="1"/>
          </p:cNvSpPr>
          <p:nvPr>
            <p:ph type="title"/>
          </p:nvPr>
        </p:nvSpPr>
        <p:spPr/>
        <p:txBody>
          <a:bodyPr/>
          <a:lstStyle/>
          <a:p>
            <a:r>
              <a:rPr lang="tr-TR" dirty="0" smtClean="0">
                <a:solidFill>
                  <a:srgbClr val="FF0000"/>
                </a:solidFill>
              </a:rPr>
              <a:t>KAYNAKÇA</a:t>
            </a:r>
            <a:endParaRPr lang="tr-TR"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p:txBody>
          <a:bodyPr>
            <a:normAutofit/>
          </a:bodyPr>
          <a:lstStyle/>
          <a:p>
            <a:endParaRPr lang="tr-TR" dirty="0" smtClean="0"/>
          </a:p>
          <a:p>
            <a:endParaRPr lang="tr-TR" dirty="0" smtClean="0"/>
          </a:p>
          <a:p>
            <a:endParaRPr lang="tr-TR" dirty="0"/>
          </a:p>
        </p:txBody>
      </p:sp>
      <p:sp>
        <p:nvSpPr>
          <p:cNvPr id="3" name="2 İçerik Yer Tutucusu"/>
          <p:cNvSpPr>
            <a:spLocks noGrp="1"/>
          </p:cNvSpPr>
          <p:nvPr>
            <p:ph type="subTitle" idx="4294967295"/>
          </p:nvPr>
        </p:nvSpPr>
        <p:spPr>
          <a:xfrm>
            <a:off x="500034" y="214290"/>
            <a:ext cx="8643966" cy="6357982"/>
          </a:xfrm>
        </p:spPr>
        <p:txBody>
          <a:bodyPr>
            <a:normAutofit/>
          </a:bodyPr>
          <a:lstStyle/>
          <a:p>
            <a:pPr>
              <a:buFont typeface="Wingdings" pitchFamily="2" charset="2"/>
              <a:buChar char="v"/>
            </a:pPr>
            <a:r>
              <a:rPr lang="tr-TR" dirty="0" smtClean="0"/>
              <a:t>://</a:t>
            </a:r>
            <a:r>
              <a:rPr lang="tr-TR" dirty="0" err="1" smtClean="0"/>
              <a:t>slideplayer</a:t>
            </a:r>
            <a:r>
              <a:rPr lang="tr-TR" dirty="0" smtClean="0"/>
              <a:t>.biz.tr/</a:t>
            </a:r>
            <a:r>
              <a:rPr lang="tr-TR" dirty="0" err="1" smtClean="0"/>
              <a:t>slide</a:t>
            </a:r>
            <a:r>
              <a:rPr lang="tr-TR" dirty="0" smtClean="0"/>
              <a:t>/1984452/</a:t>
            </a:r>
          </a:p>
          <a:p>
            <a:pPr>
              <a:buFont typeface="Wingdings" pitchFamily="2" charset="2"/>
              <a:buChar char="v"/>
            </a:pPr>
            <a:r>
              <a:rPr lang="tr-TR" dirty="0" smtClean="0">
                <a:hlinkClick r:id="rId2"/>
              </a:rPr>
              <a:t>https://tr.wikipedia.org/wiki/Tonyukuk_Yaz%C4%B1t%C4%B1https://tr.wikipedia.org/wiki/K%C3%BCl_Tigin_Yaz%C4%B1t%C4%B1</a:t>
            </a:r>
            <a:endParaRPr lang="tr-TR" dirty="0" smtClean="0"/>
          </a:p>
          <a:p>
            <a:pPr>
              <a:buFont typeface="Wingdings" pitchFamily="2" charset="2"/>
              <a:buChar char="v"/>
            </a:pPr>
            <a:r>
              <a:rPr lang="tr-TR" dirty="0" smtClean="0">
                <a:hlinkClick r:id="rId3"/>
              </a:rPr>
              <a:t>https://tr.wikipedia.org/wiki/Uygur_alfabesi</a:t>
            </a:r>
            <a:endParaRPr lang="tr-TR" dirty="0" smtClean="0"/>
          </a:p>
          <a:p>
            <a:pPr>
              <a:buFont typeface="Wingdings" pitchFamily="2" charset="2"/>
              <a:buChar char="v"/>
            </a:pPr>
            <a:r>
              <a:rPr lang="tr-TR" dirty="0" smtClean="0">
                <a:hlinkClick r:id="rId4"/>
              </a:rPr>
              <a:t>http://edebiyatforum.com/halk-edebiyati/anonim-halk-edebiyati.htmlhttp://www.edebiyatfatihi.net/2014/09/tanzimat-edebiyati-olusumu1donem2donem.html</a:t>
            </a:r>
            <a:endParaRPr lang="tr-TR" dirty="0" smtClean="0"/>
          </a:p>
          <a:p>
            <a:pPr>
              <a:buFont typeface="Wingdings" pitchFamily="2" charset="2"/>
              <a:buChar char="v"/>
            </a:pPr>
            <a:r>
              <a:rPr lang="tr-TR" dirty="0" smtClean="0">
                <a:hlinkClick r:id="rId5"/>
              </a:rPr>
              <a:t>http://slideplayer.biz.tr/slide/2615687/</a:t>
            </a:r>
            <a:endParaRPr lang="tr-TR" dirty="0" smtClean="0"/>
          </a:p>
          <a:p>
            <a:pPr>
              <a:buFont typeface="Wingdings" pitchFamily="2" charset="2"/>
              <a:buChar char="v"/>
            </a:pPr>
            <a:r>
              <a:rPr lang="tr-TR" dirty="0" smtClean="0"/>
              <a:t>http://www.on5yirmi5.com/haber/</a:t>
            </a:r>
            <a:r>
              <a:rPr lang="tr-TR" dirty="0" err="1" smtClean="0"/>
              <a:t>egitim</a:t>
            </a:r>
            <a:r>
              <a:rPr lang="tr-TR" dirty="0" smtClean="0"/>
              <a:t>/</a:t>
            </a:r>
            <a:r>
              <a:rPr lang="tr-TR" dirty="0" err="1" smtClean="0"/>
              <a:t>ortaogretim</a:t>
            </a:r>
            <a:r>
              <a:rPr lang="tr-TR" dirty="0" smtClean="0"/>
              <a:t>/138758/</a:t>
            </a:r>
            <a:r>
              <a:rPr lang="tr-TR" dirty="0" err="1" smtClean="0"/>
              <a:t>turk</a:t>
            </a:r>
            <a:r>
              <a:rPr lang="tr-TR" dirty="0" smtClean="0"/>
              <a:t>-</a:t>
            </a:r>
            <a:r>
              <a:rPr lang="tr-TR" dirty="0" err="1" smtClean="0"/>
              <a:t>edebiyatinda</a:t>
            </a:r>
            <a:r>
              <a:rPr lang="tr-TR" dirty="0" smtClean="0"/>
              <a:t>-milli-edebiyat-donemi.html</a:t>
            </a:r>
          </a:p>
          <a:p>
            <a:pPr>
              <a:buFont typeface="Wingdings" pitchFamily="2" charset="2"/>
              <a:buChar char="v"/>
            </a:pPr>
            <a:endParaRPr lang="tr-TR" dirty="0" smtClean="0"/>
          </a:p>
          <a:p>
            <a:pPr>
              <a:buFont typeface="Wingdings" pitchFamily="2" charset="2"/>
              <a:buChar char="v"/>
            </a:pPr>
            <a:endParaRPr lang="tr-TR" dirty="0" smtClean="0"/>
          </a:p>
          <a:p>
            <a:pPr>
              <a:buFont typeface="Wingdings" pitchFamily="2" charset="2"/>
              <a:buChar char="v"/>
            </a:pPr>
            <a:endParaRPr lang="tr-TR" dirty="0" smtClean="0"/>
          </a:p>
          <a:p>
            <a:pPr>
              <a:buFont typeface="Wingdings" pitchFamily="2" charset="2"/>
              <a:buChar char="v"/>
            </a:pPr>
            <a:endParaRPr lang="tr-TR" dirty="0" smtClean="0"/>
          </a:p>
          <a:p>
            <a:pPr>
              <a:buFont typeface="Wingdings" pitchFamily="2" charset="2"/>
              <a:buChar char="v"/>
            </a:pPr>
            <a:endParaRPr lang="tr-TR" dirty="0" smtClean="0"/>
          </a:p>
          <a:p>
            <a:pPr>
              <a:buFont typeface="Wingdings" pitchFamily="2" charset="2"/>
              <a:buChar char="v"/>
            </a:pPr>
            <a:endParaRPr lang="tr-TR" dirty="0" smtClean="0"/>
          </a:p>
          <a:p>
            <a:endParaRPr lang="tr-TR" dirty="0" smtClean="0"/>
          </a:p>
          <a:p>
            <a:endParaRPr lang="tr-TR" dirty="0" smtClean="0"/>
          </a:p>
          <a:p>
            <a:endParaRPr lang="tr-TR" dirty="0"/>
          </a:p>
        </p:txBody>
      </p:sp>
    </p:spTree>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p:txBody>
          <a:bodyPr>
            <a:normAutofit/>
          </a:bodyPr>
          <a:lstStyle/>
          <a:p>
            <a:r>
              <a:rPr lang="tr-TR" sz="3200" dirty="0" smtClean="0">
                <a:solidFill>
                  <a:srgbClr val="FF0000"/>
                </a:solidFill>
              </a:rPr>
              <a:t>ADI: AYŞENUR</a:t>
            </a:r>
          </a:p>
          <a:p>
            <a:r>
              <a:rPr lang="tr-TR" sz="3200" dirty="0" smtClean="0">
                <a:solidFill>
                  <a:srgbClr val="FF0000"/>
                </a:solidFill>
              </a:rPr>
              <a:t>SOYADI :KANBUR</a:t>
            </a:r>
          </a:p>
          <a:p>
            <a:r>
              <a:rPr lang="tr-TR" sz="3200" dirty="0" smtClean="0">
                <a:solidFill>
                  <a:srgbClr val="FF0000"/>
                </a:solidFill>
              </a:rPr>
              <a:t>SINIFI: 10-c</a:t>
            </a:r>
          </a:p>
          <a:p>
            <a:r>
              <a:rPr lang="tr-TR" sz="3200" dirty="0" smtClean="0">
                <a:solidFill>
                  <a:srgbClr val="FF0000"/>
                </a:solidFill>
              </a:rPr>
              <a:t>NUMARASI: 1</a:t>
            </a:r>
            <a:endParaRPr lang="tr-TR" sz="3200" dirty="0">
              <a:solidFill>
                <a:srgbClr val="FF0000"/>
              </a:solidFill>
            </a:endParaRPr>
          </a:p>
        </p:txBody>
      </p:sp>
      <p:sp>
        <p:nvSpPr>
          <p:cNvPr id="5" name="4 Başlık"/>
          <p:cNvSpPr>
            <a:spLocks noGrp="1"/>
          </p:cNvSpPr>
          <p:nvPr>
            <p:ph type="title"/>
          </p:nvPr>
        </p:nvSpPr>
        <p:spPr>
          <a:xfrm>
            <a:off x="500034" y="142852"/>
            <a:ext cx="8229600" cy="1219200"/>
          </a:xfrm>
        </p:spPr>
        <p:txBody>
          <a:bodyPr>
            <a:normAutofit/>
          </a:bodyPr>
          <a:lstStyle/>
          <a:p>
            <a:r>
              <a:rPr lang="tr-TR" dirty="0" smtClean="0">
                <a:solidFill>
                  <a:srgbClr val="FF0000"/>
                </a:solidFill>
              </a:rPr>
              <a:t>HAZIRLAYAN </a:t>
            </a:r>
            <a:endParaRPr lang="tr-TR"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dirty="0" smtClean="0">
                <a:solidFill>
                  <a:srgbClr val="FF0000"/>
                </a:solidFill>
              </a:rPr>
              <a:t>SÖZLÜ EDEBİYATNAZIM BİÇİMLERİ</a:t>
            </a:r>
            <a:endParaRPr lang="tr-TR" dirty="0">
              <a:solidFill>
                <a:srgbClr val="FF0000"/>
              </a:solidFill>
            </a:endParaRPr>
          </a:p>
        </p:txBody>
      </p:sp>
      <p:sp>
        <p:nvSpPr>
          <p:cNvPr id="6" name="5 Metin Yer Tutucusu"/>
          <p:cNvSpPr>
            <a:spLocks noGrp="1"/>
          </p:cNvSpPr>
          <p:nvPr>
            <p:ph sz="half" idx="2"/>
          </p:nvPr>
        </p:nvSpPr>
        <p:spPr/>
        <p:txBody>
          <a:bodyPr>
            <a:normAutofit fontScale="62500" lnSpcReduction="20000"/>
          </a:bodyPr>
          <a:lstStyle/>
          <a:p>
            <a:pPr>
              <a:buNone/>
            </a:pPr>
            <a:r>
              <a:rPr lang="tr-TR" sz="4000" dirty="0" smtClean="0">
                <a:solidFill>
                  <a:srgbClr val="FF0000"/>
                </a:solidFill>
              </a:rPr>
              <a:t>2) SAV</a:t>
            </a:r>
          </a:p>
          <a:p>
            <a:pPr>
              <a:buFont typeface="Wingdings" pitchFamily="2" charset="2"/>
              <a:buChar char="v"/>
            </a:pPr>
            <a:r>
              <a:rPr lang="tr-TR" sz="3200" dirty="0" smtClean="0"/>
              <a:t> Günümüzdeki atasözlerinin karşılığıdır.</a:t>
            </a:r>
          </a:p>
          <a:p>
            <a:pPr>
              <a:buFont typeface="Wingdings" pitchFamily="2" charset="2"/>
              <a:buChar char="v"/>
            </a:pPr>
            <a:r>
              <a:rPr lang="tr-TR" sz="3200" dirty="0" smtClean="0"/>
              <a:t> Kısa ,özlü sözlere denir.</a:t>
            </a:r>
          </a:p>
          <a:p>
            <a:pPr>
              <a:buFont typeface="Wingdings" pitchFamily="2" charset="2"/>
              <a:buChar char="v"/>
            </a:pPr>
            <a:r>
              <a:rPr lang="tr-TR" sz="3200" dirty="0" smtClean="0"/>
              <a:t> Yaşam deneyimlerini aktarırlar.</a:t>
            </a:r>
          </a:p>
          <a:p>
            <a:pPr>
              <a:buNone/>
            </a:pPr>
            <a:endParaRPr lang="tr-TR" sz="3800" dirty="0" smtClean="0">
              <a:solidFill>
                <a:srgbClr val="FF0000"/>
              </a:solidFill>
            </a:endParaRPr>
          </a:p>
        </p:txBody>
      </p:sp>
      <p:sp>
        <p:nvSpPr>
          <p:cNvPr id="12" name="11 İçerik Yer Tutucusu"/>
          <p:cNvSpPr>
            <a:spLocks noGrp="1"/>
          </p:cNvSpPr>
          <p:nvPr>
            <p:ph sz="half" idx="1"/>
          </p:nvPr>
        </p:nvSpPr>
        <p:spPr>
          <a:xfrm>
            <a:off x="457200" y="1524000"/>
            <a:ext cx="4059936" cy="5334000"/>
          </a:xfrm>
        </p:spPr>
        <p:txBody>
          <a:bodyPr>
            <a:normAutofit fontScale="62500" lnSpcReduction="20000"/>
          </a:bodyPr>
          <a:lstStyle/>
          <a:p>
            <a:pPr marL="742950" indent="-742950">
              <a:buNone/>
            </a:pPr>
            <a:r>
              <a:rPr lang="tr-TR" sz="3800" dirty="0" smtClean="0">
                <a:solidFill>
                  <a:srgbClr val="FF0000"/>
                </a:solidFill>
              </a:rPr>
              <a:t>1)KOŞUK</a:t>
            </a:r>
            <a:endParaRPr lang="tr-TR" sz="3800" b="1" dirty="0" smtClean="0"/>
          </a:p>
          <a:p>
            <a:pPr>
              <a:buFont typeface="Wingdings" pitchFamily="2" charset="2"/>
              <a:buChar char="v"/>
            </a:pPr>
            <a:r>
              <a:rPr lang="tr-TR" sz="3200" dirty="0" smtClean="0"/>
              <a:t> Halk edebiyatında Koşma ,Divan edebiyatında Gazele benzer.</a:t>
            </a:r>
          </a:p>
          <a:p>
            <a:pPr>
              <a:buFont typeface="Wingdings" pitchFamily="2" charset="2"/>
              <a:buChar char="v"/>
            </a:pPr>
            <a:r>
              <a:rPr lang="tr-TR" sz="3200" dirty="0" smtClean="0"/>
              <a:t>Hece ölçüsüyle yazılır.</a:t>
            </a:r>
          </a:p>
          <a:p>
            <a:pPr>
              <a:buFont typeface="Wingdings" pitchFamily="2" charset="2"/>
              <a:buChar char="v"/>
            </a:pPr>
            <a:r>
              <a:rPr lang="tr-TR" sz="3200" dirty="0" smtClean="0"/>
              <a:t>Dil sade ,açık ve yalındır.</a:t>
            </a:r>
          </a:p>
          <a:p>
            <a:pPr>
              <a:buFont typeface="Wingdings" pitchFamily="2" charset="2"/>
              <a:buChar char="v"/>
            </a:pPr>
            <a:r>
              <a:rPr lang="tr-TR" sz="3200" dirty="0" smtClean="0"/>
              <a:t>Aşk,hasret,yiğitlik,doğa sevgisi gibi konularda yazılır.</a:t>
            </a:r>
          </a:p>
          <a:p>
            <a:pPr>
              <a:buFont typeface="Wingdings" pitchFamily="2" charset="2"/>
              <a:buChar char="v"/>
            </a:pPr>
            <a:r>
              <a:rPr lang="tr-TR" sz="3200" b="1" dirty="0" smtClean="0"/>
              <a:t> </a:t>
            </a:r>
            <a:r>
              <a:rPr lang="tr-TR" sz="3200" dirty="0" smtClean="0"/>
              <a:t>Uyak düzeni  </a:t>
            </a:r>
            <a:r>
              <a:rPr lang="tr-TR" sz="3200" dirty="0" err="1" smtClean="0"/>
              <a:t>aaab</a:t>
            </a:r>
            <a:r>
              <a:rPr lang="tr-TR" sz="3200" dirty="0" smtClean="0"/>
              <a:t>,</a:t>
            </a:r>
            <a:r>
              <a:rPr lang="tr-TR" sz="3200" dirty="0" err="1" smtClean="0"/>
              <a:t>cccb</a:t>
            </a:r>
            <a:r>
              <a:rPr lang="tr-TR" sz="3200" dirty="0" smtClean="0"/>
              <a:t>…. Şeklindedir.</a:t>
            </a:r>
          </a:p>
          <a:p>
            <a:pPr>
              <a:buNone/>
            </a:pPr>
            <a:r>
              <a:rPr lang="tr-TR" sz="3200" dirty="0" smtClean="0"/>
              <a:t>Genellikle o dönemde yapılan avlardan sonra eğlence için yapılan toplu ziyafetlerden sonra söylenirdi. (sığır" adı veri­len sürek avlarında ve şölenlerde söylenirdi.)</a:t>
            </a:r>
          </a:p>
          <a:p>
            <a:pPr>
              <a:buNone/>
            </a:pPr>
            <a:r>
              <a:rPr lang="tr-TR" dirty="0" smtClean="0"/>
              <a:t/>
            </a:r>
            <a:br>
              <a:rPr lang="tr-TR" dirty="0" smtClean="0"/>
            </a:br>
            <a:endParaRPr lang="tr-TR" sz="2800" dirty="0" smtClean="0">
              <a:solidFill>
                <a:srgbClr val="FF0000"/>
              </a:solidFill>
            </a:endParaRPr>
          </a:p>
          <a:p>
            <a:endParaRPr lang="tr-TR" dirty="0">
              <a:solidFill>
                <a:srgbClr val="FF0000"/>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down)">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down)">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wipe(down)">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wipe(down)">
                                      <p:cBhvr>
                                        <p:cTn id="28" dur="500"/>
                                        <p:tgtEl>
                                          <p:spTgt spid="1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Effect transition="in" filter="wipe(down)">
                                      <p:cBhvr>
                                        <p:cTn id="33" dur="500"/>
                                        <p:tgtEl>
                                          <p:spTgt spid="1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wipe(down)">
                                      <p:cBhvr>
                                        <p:cTn id="38" dur="500"/>
                                        <p:tgtEl>
                                          <p:spTgt spid="1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Effect transition="in" filter="wipe(down)">
                                      <p:cBhvr>
                                        <p:cTn id="43" dur="500"/>
                                        <p:tgtEl>
                                          <p:spTgt spid="1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
                                            <p:txEl>
                                              <p:pRg st="7" end="7"/>
                                            </p:txEl>
                                          </p:spTgt>
                                        </p:tgtEl>
                                        <p:attrNameLst>
                                          <p:attrName>style.visibility</p:attrName>
                                        </p:attrNameLst>
                                      </p:cBhvr>
                                      <p:to>
                                        <p:strVal val="visible"/>
                                      </p:to>
                                    </p:set>
                                    <p:animEffect transition="in" filter="wipe(down)">
                                      <p:cBhvr>
                                        <p:cTn id="48" dur="500"/>
                                        <p:tgtEl>
                                          <p:spTgt spid="1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wipe(down)">
                                      <p:cBhvr>
                                        <p:cTn id="53" dur="500"/>
                                        <p:tgtEl>
                                          <p:spTgt spid="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wipe(down)">
                                      <p:cBhvr>
                                        <p:cTn id="58" dur="500"/>
                                        <p:tgtEl>
                                          <p:spTgt spid="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Effect transition="in" filter="wipe(down)">
                                      <p:cBhvr>
                                        <p:cTn id="63" dur="500"/>
                                        <p:tgtEl>
                                          <p:spTgt spid="6">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6">
                                            <p:txEl>
                                              <p:pRg st="3" end="3"/>
                                            </p:txEl>
                                          </p:spTgt>
                                        </p:tgtEl>
                                        <p:attrNameLst>
                                          <p:attrName>style.visibility</p:attrName>
                                        </p:attrNameLst>
                                      </p:cBhvr>
                                      <p:to>
                                        <p:strVal val="visible"/>
                                      </p:to>
                                    </p:set>
                                    <p:animEffect transition="in" filter="wipe(down)">
                                      <p:cBhvr>
                                        <p:cTn id="6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357158" y="714356"/>
            <a:ext cx="4059936" cy="5786446"/>
          </a:xfrm>
        </p:spPr>
        <p:txBody>
          <a:bodyPr>
            <a:normAutofit fontScale="55000" lnSpcReduction="20000"/>
          </a:bodyPr>
          <a:lstStyle/>
          <a:p>
            <a:r>
              <a:rPr lang="tr-TR" sz="4400" dirty="0" smtClean="0">
                <a:solidFill>
                  <a:srgbClr val="FF0000"/>
                </a:solidFill>
              </a:rPr>
              <a:t>3)SAGU</a:t>
            </a:r>
          </a:p>
          <a:p>
            <a:pPr>
              <a:buFont typeface="Wingdings" pitchFamily="2" charset="2"/>
              <a:buChar char="v"/>
            </a:pPr>
            <a:r>
              <a:rPr lang="tr-TR" sz="3600" dirty="0" smtClean="0"/>
              <a:t>Divan edebiyatında Mersiye,Halk edebiyatında Ağıt’ın karşılığıdır.</a:t>
            </a:r>
          </a:p>
          <a:p>
            <a:pPr>
              <a:buNone/>
            </a:pPr>
            <a:endParaRPr lang="tr-TR" sz="3600" dirty="0" smtClean="0">
              <a:solidFill>
                <a:srgbClr val="FF0000"/>
              </a:solidFill>
            </a:endParaRPr>
          </a:p>
          <a:p>
            <a:pPr>
              <a:buFont typeface="Wingdings" pitchFamily="2" charset="2"/>
              <a:buChar char="v"/>
            </a:pPr>
            <a:r>
              <a:rPr lang="tr-TR" sz="3600" dirty="0" smtClean="0"/>
              <a:t>Eski Türklerde cenaze törenlerinde okunan şiirlerdir.</a:t>
            </a:r>
          </a:p>
          <a:p>
            <a:pPr>
              <a:buFont typeface="Wingdings" pitchFamily="2" charset="2"/>
              <a:buChar char="v"/>
            </a:pPr>
            <a:r>
              <a:rPr lang="tr-TR" sz="3600" dirty="0" smtClean="0"/>
              <a:t> Ölen kişinin iyilikleri ,yaptığı güzellikler anlatılır ve onlar için duyulan üzüntü dile getirir.</a:t>
            </a:r>
          </a:p>
          <a:p>
            <a:pPr>
              <a:buFont typeface="Wingdings" pitchFamily="2" charset="2"/>
              <a:buChar char="v"/>
            </a:pPr>
            <a:r>
              <a:rPr lang="tr-TR" sz="3600" dirty="0" smtClean="0"/>
              <a:t> 7'li hece ölçüsü ile söylenir.</a:t>
            </a:r>
            <a:endParaRPr lang="tr-TR" sz="3600" dirty="0">
              <a:solidFill>
                <a:srgbClr val="FF0000"/>
              </a:solidFill>
            </a:endParaRPr>
          </a:p>
        </p:txBody>
      </p:sp>
      <p:sp>
        <p:nvSpPr>
          <p:cNvPr id="4" name="3 İçerik Yer Tutucusu"/>
          <p:cNvSpPr>
            <a:spLocks noGrp="1"/>
          </p:cNvSpPr>
          <p:nvPr>
            <p:ph sz="half" idx="2"/>
          </p:nvPr>
        </p:nvSpPr>
        <p:spPr>
          <a:xfrm>
            <a:off x="4572000" y="500042"/>
            <a:ext cx="4059936" cy="5595958"/>
          </a:xfrm>
        </p:spPr>
        <p:txBody>
          <a:bodyPr>
            <a:normAutofit fontScale="55000" lnSpcReduction="20000"/>
          </a:bodyPr>
          <a:lstStyle/>
          <a:p>
            <a:pPr>
              <a:buFont typeface="Wingdings" pitchFamily="2" charset="2"/>
              <a:buChar char="v"/>
            </a:pPr>
            <a:r>
              <a:rPr lang="tr-TR" sz="4400" dirty="0" smtClean="0">
                <a:solidFill>
                  <a:srgbClr val="FF0000"/>
                </a:solidFill>
              </a:rPr>
              <a:t>4) DESTAN</a:t>
            </a:r>
          </a:p>
          <a:p>
            <a:pPr>
              <a:buFont typeface="Wingdings" pitchFamily="2" charset="2"/>
              <a:buChar char="v"/>
            </a:pPr>
            <a:r>
              <a:rPr lang="tr-TR" sz="3100" b="1" dirty="0" smtClean="0"/>
              <a:t> </a:t>
            </a:r>
            <a:r>
              <a:rPr lang="tr-TR" sz="3100" dirty="0" smtClean="0"/>
              <a:t>Bir milleti derinden etkileyen göç,kıtlık,savaş gibi olağanüstü olayları anlatan yazılara Destan denir.</a:t>
            </a:r>
          </a:p>
          <a:p>
            <a:pPr>
              <a:buFont typeface="Wingdings" pitchFamily="2" charset="2"/>
              <a:buChar char="v"/>
            </a:pPr>
            <a:r>
              <a:rPr lang="tr-TR" sz="3100" dirty="0" smtClean="0"/>
              <a:t>Bir milletin ortak kültüründen ortaya çıkmıştır.</a:t>
            </a:r>
          </a:p>
          <a:p>
            <a:pPr>
              <a:buFont typeface="Wingdings" pitchFamily="2" charset="2"/>
              <a:buChar char="v"/>
            </a:pPr>
            <a:r>
              <a:rPr lang="tr-TR" sz="3100" dirty="0" smtClean="0"/>
              <a:t>Ulusal özellik taşır.</a:t>
            </a:r>
          </a:p>
          <a:p>
            <a:pPr>
              <a:buFont typeface="Wingdings" pitchFamily="2" charset="2"/>
              <a:buChar char="v"/>
            </a:pPr>
            <a:r>
              <a:rPr lang="tr-TR" sz="3100" dirty="0" smtClean="0"/>
              <a:t> Destanlar (doğal destan)Anonim özellik taşır.Yazıya sonradan geçirilmiştir</a:t>
            </a:r>
          </a:p>
          <a:p>
            <a:pPr>
              <a:buFont typeface="Wingdings" pitchFamily="2" charset="2"/>
              <a:buChar char="v"/>
            </a:pPr>
            <a:r>
              <a:rPr lang="tr-TR" sz="3100" dirty="0" smtClean="0"/>
              <a:t>Manzum eserlerdir.(Düz yazıya dönüştürüleni de vardır. Nazım-nesir olanı da var.)</a:t>
            </a:r>
          </a:p>
          <a:p>
            <a:pPr>
              <a:buFont typeface="Wingdings" pitchFamily="2" charset="2"/>
              <a:buChar char="v"/>
            </a:pPr>
            <a:r>
              <a:rPr lang="tr-TR" sz="3100" dirty="0" smtClean="0"/>
              <a:t> Olayların geçtiği yer ve zaman pek bilinmez.</a:t>
            </a:r>
          </a:p>
          <a:p>
            <a:pPr>
              <a:buFont typeface="Wingdings" pitchFamily="2" charset="2"/>
              <a:buChar char="v"/>
            </a:pPr>
            <a:r>
              <a:rPr lang="tr-TR" sz="3100" dirty="0" smtClean="0"/>
              <a:t>Tarihten ve sosyal olaylardan ortaya çıkar.</a:t>
            </a:r>
          </a:p>
          <a:p>
            <a:pPr>
              <a:buFont typeface="Wingdings" pitchFamily="2" charset="2"/>
              <a:buChar char="v"/>
            </a:pPr>
            <a:r>
              <a:rPr lang="tr-TR" sz="3100" dirty="0" smtClean="0"/>
              <a:t>Uzun yazılardır.</a:t>
            </a:r>
          </a:p>
          <a:p>
            <a:pPr>
              <a:buFont typeface="Wingdings" pitchFamily="2" charset="2"/>
              <a:buChar char="v"/>
            </a:pPr>
            <a:r>
              <a:rPr lang="tr-TR" sz="3100" dirty="0" smtClean="0"/>
              <a:t> Gerçek olaylar ve gerçek olmayan olaylar iç içe olabilir.</a:t>
            </a:r>
          </a:p>
          <a:p>
            <a:pPr>
              <a:buFont typeface="Wingdings" pitchFamily="2" charset="2"/>
              <a:buChar char="v"/>
            </a:pPr>
            <a:r>
              <a:rPr lang="tr-TR" sz="3100" dirty="0" smtClean="0"/>
              <a:t>Hayal gücünün zorlandığı metinlerdir.</a:t>
            </a:r>
          </a:p>
          <a:p>
            <a:pPr>
              <a:buFont typeface="Wingdings" pitchFamily="2" charset="2"/>
              <a:buChar char="v"/>
            </a:pPr>
            <a:endParaRPr lang="tr-TR" dirty="0">
              <a:solidFill>
                <a:srgbClr val="FF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down)">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down)">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down)">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wipe(down)">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wipe(down)">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wipe(down)">
                                      <p:cBhvr>
                                        <p:cTn id="57" dur="500"/>
                                        <p:tgtEl>
                                          <p:spTgt spid="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Effect transition="in" filter="wipe(down)">
                                      <p:cBhvr>
                                        <p:cTn id="62" dur="500"/>
                                        <p:tgtEl>
                                          <p:spTgt spid="4">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wipe(down)">
                                      <p:cBhvr>
                                        <p:cTn id="67" dur="500"/>
                                        <p:tgtEl>
                                          <p:spTgt spid="4">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
                                            <p:txEl>
                                              <p:pRg st="8" end="8"/>
                                            </p:txEl>
                                          </p:spTgt>
                                        </p:tgtEl>
                                        <p:attrNameLst>
                                          <p:attrName>style.visibility</p:attrName>
                                        </p:attrNameLst>
                                      </p:cBhvr>
                                      <p:to>
                                        <p:strVal val="visible"/>
                                      </p:to>
                                    </p:set>
                                    <p:animEffect transition="in" filter="wipe(down)">
                                      <p:cBhvr>
                                        <p:cTn id="72" dur="500"/>
                                        <p:tgtEl>
                                          <p:spTgt spid="4">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
                                            <p:txEl>
                                              <p:pRg st="9" end="9"/>
                                            </p:txEl>
                                          </p:spTgt>
                                        </p:tgtEl>
                                        <p:attrNameLst>
                                          <p:attrName>style.visibility</p:attrName>
                                        </p:attrNameLst>
                                      </p:cBhvr>
                                      <p:to>
                                        <p:strVal val="visible"/>
                                      </p:to>
                                    </p:set>
                                    <p:animEffect transition="in" filter="wipe(down)">
                                      <p:cBhvr>
                                        <p:cTn id="77" dur="500"/>
                                        <p:tgtEl>
                                          <p:spTgt spid="4">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
                                            <p:txEl>
                                              <p:pRg st="10" end="10"/>
                                            </p:txEl>
                                          </p:spTgt>
                                        </p:tgtEl>
                                        <p:attrNameLst>
                                          <p:attrName>style.visibility</p:attrName>
                                        </p:attrNameLst>
                                      </p:cBhvr>
                                      <p:to>
                                        <p:strVal val="visible"/>
                                      </p:to>
                                    </p:set>
                                    <p:animEffect transition="in" filter="wipe(down)">
                                      <p:cBhvr>
                                        <p:cTn id="8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900"/>
            <a:ext cx="8229600" cy="1219200"/>
          </a:xfrm>
        </p:spPr>
        <p:txBody>
          <a:bodyPr>
            <a:normAutofit fontScale="90000"/>
          </a:bodyPr>
          <a:lstStyle/>
          <a:p>
            <a:r>
              <a:rPr lang="tr-TR" dirty="0" smtClean="0">
                <a:solidFill>
                  <a:schemeClr val="tx1"/>
                </a:solidFill>
              </a:rPr>
              <a:t>Destanlar oluşumlarına göre ikiye ayrılır.</a:t>
            </a:r>
            <a:endParaRPr lang="tr-TR" dirty="0">
              <a:solidFill>
                <a:schemeClr val="tx1"/>
              </a:solidFill>
            </a:endParaRPr>
          </a:p>
        </p:txBody>
      </p:sp>
      <p:graphicFrame>
        <p:nvGraphicFramePr>
          <p:cNvPr id="5" name="4 İçerik Yer Tutucusu"/>
          <p:cNvGraphicFramePr>
            <a:graphicFrameLocks noGrp="1"/>
          </p:cNvGraphicFramePr>
          <p:nvPr>
            <p:ph sz="half" idx="1"/>
          </p:nvPr>
        </p:nvGraphicFramePr>
        <p:xfrm>
          <a:off x="1142976" y="1571612"/>
          <a:ext cx="678661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722754E-4A3F-477E-9092-F30575CB7303}"/>
                                            </p:graphicEl>
                                          </p:spTgt>
                                        </p:tgtEl>
                                        <p:attrNameLst>
                                          <p:attrName>style.visibility</p:attrName>
                                        </p:attrNameLst>
                                      </p:cBhvr>
                                      <p:to>
                                        <p:strVal val="visible"/>
                                      </p:to>
                                    </p:set>
                                    <p:animEffect transition="in" filter="fade">
                                      <p:cBhvr>
                                        <p:cTn id="7" dur="2000"/>
                                        <p:tgtEl>
                                          <p:spTgt spid="5">
                                            <p:graphicEl>
                                              <a:dgm id="{C722754E-4A3F-477E-9092-F30575CB730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389417AF-DB4D-4F07-8F68-D6DDEE5E7E5A}"/>
                                            </p:graphicEl>
                                          </p:spTgt>
                                        </p:tgtEl>
                                        <p:attrNameLst>
                                          <p:attrName>style.visibility</p:attrName>
                                        </p:attrNameLst>
                                      </p:cBhvr>
                                      <p:to>
                                        <p:strVal val="visible"/>
                                      </p:to>
                                    </p:set>
                                    <p:animEffect transition="in" filter="fade">
                                      <p:cBhvr>
                                        <p:cTn id="10" dur="2000"/>
                                        <p:tgtEl>
                                          <p:spTgt spid="5">
                                            <p:graphicEl>
                                              <a:dgm id="{389417AF-DB4D-4F07-8F68-D6DDEE5E7E5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4BCF693C-3C5A-4B1E-9A88-E0273B2A5141}"/>
                                            </p:graphicEl>
                                          </p:spTgt>
                                        </p:tgtEl>
                                        <p:attrNameLst>
                                          <p:attrName>style.visibility</p:attrName>
                                        </p:attrNameLst>
                                      </p:cBhvr>
                                      <p:to>
                                        <p:strVal val="visible"/>
                                      </p:to>
                                    </p:set>
                                    <p:animEffect transition="in" filter="fade">
                                      <p:cBhvr>
                                        <p:cTn id="15" dur="2000"/>
                                        <p:tgtEl>
                                          <p:spTgt spid="5">
                                            <p:graphicEl>
                                              <a:dgm id="{4BCF693C-3C5A-4B1E-9A88-E0273B2A514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D3A4917A-BFCC-4591-B4EF-9E0F22F29341}"/>
                                            </p:graphicEl>
                                          </p:spTgt>
                                        </p:tgtEl>
                                        <p:attrNameLst>
                                          <p:attrName>style.visibility</p:attrName>
                                        </p:attrNameLst>
                                      </p:cBhvr>
                                      <p:to>
                                        <p:strVal val="visible"/>
                                      </p:to>
                                    </p:set>
                                    <p:animEffect transition="in" filter="fade">
                                      <p:cBhvr>
                                        <p:cTn id="18" dur="2000"/>
                                        <p:tgtEl>
                                          <p:spTgt spid="5">
                                            <p:graphicEl>
                                              <a:dgm id="{D3A4917A-BFCC-4591-B4EF-9E0F22F29341}"/>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2080EFE3-002B-4DE6-8599-FB565B70D233}"/>
                                            </p:graphicEl>
                                          </p:spTgt>
                                        </p:tgtEl>
                                        <p:attrNameLst>
                                          <p:attrName>style.visibility</p:attrName>
                                        </p:attrNameLst>
                                      </p:cBhvr>
                                      <p:to>
                                        <p:strVal val="visible"/>
                                      </p:to>
                                    </p:set>
                                    <p:animEffect transition="in" filter="fade">
                                      <p:cBhvr>
                                        <p:cTn id="21" dur="2000"/>
                                        <p:tgtEl>
                                          <p:spTgt spid="5">
                                            <p:graphicEl>
                                              <a:dgm id="{2080EFE3-002B-4DE6-8599-FB565B70D23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8BEFEF76-30E9-4906-BB22-4AC27882AC42}"/>
                                            </p:graphicEl>
                                          </p:spTgt>
                                        </p:tgtEl>
                                        <p:attrNameLst>
                                          <p:attrName>style.visibility</p:attrName>
                                        </p:attrNameLst>
                                      </p:cBhvr>
                                      <p:to>
                                        <p:strVal val="visible"/>
                                      </p:to>
                                    </p:set>
                                    <p:animEffect transition="in" filter="fade">
                                      <p:cBhvr>
                                        <p:cTn id="26" dur="2000"/>
                                        <p:tgtEl>
                                          <p:spTgt spid="5">
                                            <p:graphicEl>
                                              <a:dgm id="{8BEFEF76-30E9-4906-BB22-4AC27882AC42}"/>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graphicEl>
                                              <a:dgm id="{6D374E6E-070F-45A8-8A5F-C341AA7AF2FD}"/>
                                            </p:graphicEl>
                                          </p:spTgt>
                                        </p:tgtEl>
                                        <p:attrNameLst>
                                          <p:attrName>style.visibility</p:attrName>
                                        </p:attrNameLst>
                                      </p:cBhvr>
                                      <p:to>
                                        <p:strVal val="visible"/>
                                      </p:to>
                                    </p:set>
                                    <p:animEffect transition="in" filter="fade">
                                      <p:cBhvr>
                                        <p:cTn id="29" dur="2000"/>
                                        <p:tgtEl>
                                          <p:spTgt spid="5">
                                            <p:graphicEl>
                                              <a:dgm id="{6D374E6E-070F-45A8-8A5F-C341AA7AF2FD}"/>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76F7FC32-EEF1-43BB-A84E-EE35B7E36B67}"/>
                                            </p:graphicEl>
                                          </p:spTgt>
                                        </p:tgtEl>
                                        <p:attrNameLst>
                                          <p:attrName>style.visibility</p:attrName>
                                        </p:attrNameLst>
                                      </p:cBhvr>
                                      <p:to>
                                        <p:strVal val="visible"/>
                                      </p:to>
                                    </p:set>
                                    <p:animEffect transition="in" filter="fade">
                                      <p:cBhvr>
                                        <p:cTn id="32" dur="2000"/>
                                        <p:tgtEl>
                                          <p:spTgt spid="5">
                                            <p:graphicEl>
                                              <a:dgm id="{76F7FC32-EEF1-43BB-A84E-EE35B7E36B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42844" y="214290"/>
            <a:ext cx="4059936" cy="5643570"/>
          </a:xfrm>
        </p:spPr>
        <p:txBody>
          <a:bodyPr>
            <a:noAutofit/>
          </a:bodyPr>
          <a:lstStyle/>
          <a:p>
            <a:r>
              <a:rPr lang="tr-TR" sz="2400" dirty="0" smtClean="0">
                <a:solidFill>
                  <a:srgbClr val="FF0000"/>
                </a:solidFill>
              </a:rPr>
              <a:t>1)DOĞAL DESTAN</a:t>
            </a:r>
          </a:p>
          <a:p>
            <a:pPr>
              <a:buFont typeface="Wingdings" pitchFamily="2" charset="2"/>
              <a:buChar char="v"/>
            </a:pPr>
            <a:r>
              <a:rPr lang="tr-TR" sz="2400" dirty="0" smtClean="0"/>
              <a:t>Anonimdirler.</a:t>
            </a:r>
          </a:p>
          <a:p>
            <a:pPr>
              <a:buFont typeface="Wingdings" pitchFamily="2" charset="2"/>
              <a:buChar char="v"/>
            </a:pPr>
            <a:r>
              <a:rPr lang="tr-TR" sz="2400" dirty="0" smtClean="0"/>
              <a:t>İlkel dönemde yaşanmış olayları konu alan sözlü destanlardır.</a:t>
            </a:r>
          </a:p>
          <a:p>
            <a:pPr>
              <a:buFont typeface="Wingdings" pitchFamily="2" charset="2"/>
              <a:buChar char="v"/>
            </a:pPr>
            <a:r>
              <a:rPr lang="tr-TR" sz="2400" dirty="0" smtClean="0"/>
              <a:t>Eski dönemlerde bir milleti derinden etkileyen olayların nesilden </a:t>
            </a:r>
            <a:r>
              <a:rPr lang="tr-TR" sz="2400" dirty="0" err="1" smtClean="0"/>
              <a:t>nesile</a:t>
            </a:r>
            <a:r>
              <a:rPr lang="tr-TR" sz="2400" dirty="0" smtClean="0"/>
              <a:t> aktarılarak daha sonra bir ozan tarafından derlenip yazıya aktarılan manzum yazılara denir.</a:t>
            </a:r>
          </a:p>
        </p:txBody>
      </p:sp>
      <p:sp>
        <p:nvSpPr>
          <p:cNvPr id="8" name="3 İçerik Yer Tutucusu"/>
          <p:cNvSpPr>
            <a:spLocks noGrp="1"/>
          </p:cNvSpPr>
          <p:nvPr>
            <p:ph sz="half" idx="2"/>
          </p:nvPr>
        </p:nvSpPr>
        <p:spPr>
          <a:xfrm>
            <a:off x="4648200" y="428604"/>
            <a:ext cx="4059936" cy="5667396"/>
          </a:xfrm>
        </p:spPr>
        <p:txBody>
          <a:bodyPr>
            <a:normAutofit/>
          </a:bodyPr>
          <a:lstStyle/>
          <a:p>
            <a:pPr lvl="8"/>
            <a:endParaRPr lang="tr-TR" sz="5400" dirty="0" smtClean="0"/>
          </a:p>
          <a:p>
            <a:pPr>
              <a:buNone/>
            </a:pPr>
            <a:endParaRPr lang="tr-TR" sz="5000" dirty="0" smtClean="0"/>
          </a:p>
        </p:txBody>
      </p:sp>
      <p:graphicFrame>
        <p:nvGraphicFramePr>
          <p:cNvPr id="4" name="8 İçerik Yer Tutucusu"/>
          <p:cNvGraphicFramePr>
            <a:graphicFrameLocks/>
          </p:cNvGraphicFramePr>
          <p:nvPr/>
        </p:nvGraphicFramePr>
        <p:xfrm>
          <a:off x="4214810" y="497374"/>
          <a:ext cx="4643470" cy="5301064"/>
        </p:xfrm>
        <a:graphic>
          <a:graphicData uri="http://schemas.openxmlformats.org/drawingml/2006/table">
            <a:tbl>
              <a:tblPr firstRow="1" bandRow="1">
                <a:tableStyleId>{3C2FFA5D-87B4-456A-9821-1D502468CF0F}</a:tableStyleId>
              </a:tblPr>
              <a:tblGrid>
                <a:gridCol w="2328409"/>
                <a:gridCol w="2315061"/>
              </a:tblGrid>
              <a:tr h="971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t>TÜRKLERE DOĞAL</a:t>
                      </a:r>
                    </a:p>
                  </a:txBody>
                  <a:tcPr/>
                </a:tc>
                <a:tc>
                  <a:txBody>
                    <a:bodyPr/>
                    <a:lstStyle/>
                    <a:p>
                      <a:r>
                        <a:rPr lang="tr-TR" sz="2800" dirty="0" smtClean="0"/>
                        <a:t>AİT </a:t>
                      </a:r>
                    </a:p>
                    <a:p>
                      <a:r>
                        <a:rPr lang="tr-TR" sz="2800" dirty="0" smtClean="0"/>
                        <a:t>DESTANLAR</a:t>
                      </a:r>
                      <a:endParaRPr lang="tr-TR" sz="2800" dirty="0"/>
                    </a:p>
                  </a:txBody>
                  <a:tcPr/>
                </a:tc>
              </a:tr>
              <a:tr h="893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SAKALARA AİT DESTANLAR</a:t>
                      </a:r>
                    </a:p>
                    <a:p>
                      <a:endParaRPr lang="tr-TR" dirty="0"/>
                    </a:p>
                  </a:txBody>
                  <a:tcPr/>
                </a:tc>
                <a:tc>
                  <a:txBody>
                    <a:bodyPr/>
                    <a:lstStyle/>
                    <a:p>
                      <a:r>
                        <a:rPr lang="tr-TR" dirty="0" smtClean="0"/>
                        <a:t>1)ALP ERTUNGA</a:t>
                      </a:r>
                    </a:p>
                    <a:p>
                      <a:r>
                        <a:rPr lang="tr-TR" dirty="0" smtClean="0"/>
                        <a:t>2)ŞU</a:t>
                      </a:r>
                      <a:r>
                        <a:rPr lang="tr-TR" baseline="0" dirty="0" smtClean="0"/>
                        <a:t> DESTANI</a:t>
                      </a:r>
                      <a:endParaRPr lang="tr-TR" dirty="0" smtClean="0"/>
                    </a:p>
                    <a:p>
                      <a:endParaRPr lang="tr-TR" dirty="0"/>
                    </a:p>
                  </a:txBody>
                  <a:tcPr/>
                </a:tc>
              </a:tr>
              <a:tr h="1161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HUNLARA</a:t>
                      </a:r>
                      <a:r>
                        <a:rPr lang="tr-TR" baseline="0" dirty="0" smtClean="0"/>
                        <a:t> AİT DESTANLAR</a:t>
                      </a:r>
                      <a:endParaRPr lang="tr-TR" dirty="0" smtClean="0"/>
                    </a:p>
                    <a:p>
                      <a:endParaRPr lang="tr-TR" dirty="0" smtClean="0"/>
                    </a:p>
                  </a:txBody>
                  <a:tcPr/>
                </a:tc>
                <a:tc>
                  <a:txBody>
                    <a:bodyPr/>
                    <a:lstStyle/>
                    <a:p>
                      <a:r>
                        <a:rPr lang="tr-TR" dirty="0" smtClean="0"/>
                        <a:t>1)OĞUZ KAĞAN DESTANI</a:t>
                      </a:r>
                    </a:p>
                    <a:p>
                      <a:r>
                        <a:rPr lang="tr-TR" dirty="0" smtClean="0"/>
                        <a:t>2)ATTİLA DESTANI</a:t>
                      </a:r>
                    </a:p>
                    <a:p>
                      <a:endParaRPr lang="tr-TR" dirty="0"/>
                    </a:p>
                  </a:txBody>
                  <a:tcPr/>
                </a:tc>
              </a:tr>
              <a:tr h="1161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GÖKTÜRKLERE AİT</a:t>
                      </a:r>
                      <a:r>
                        <a:rPr lang="tr-TR" baseline="0" dirty="0" smtClean="0"/>
                        <a:t> DESTANLAR</a:t>
                      </a:r>
                      <a:endParaRPr lang="tr-TR" dirty="0" smtClean="0"/>
                    </a:p>
                    <a:p>
                      <a:endParaRPr lang="tr-TR" dirty="0"/>
                    </a:p>
                  </a:txBody>
                  <a:tcPr/>
                </a:tc>
                <a:tc>
                  <a:txBody>
                    <a:bodyPr/>
                    <a:lstStyle/>
                    <a:p>
                      <a:r>
                        <a:rPr lang="tr-TR" dirty="0" smtClean="0"/>
                        <a:t>1)BOZKRT DESTANI</a:t>
                      </a:r>
                    </a:p>
                    <a:p>
                      <a:r>
                        <a:rPr lang="tr-TR" dirty="0" smtClean="0"/>
                        <a:t>2)ERGENEKON DESTANI</a:t>
                      </a:r>
                    </a:p>
                    <a:p>
                      <a:endParaRPr lang="tr-TR" dirty="0"/>
                    </a:p>
                  </a:txBody>
                  <a:tcPr/>
                </a:tc>
              </a:tr>
              <a:tr h="1037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UYGURLARA</a:t>
                      </a:r>
                      <a:r>
                        <a:rPr lang="tr-TR" baseline="0" dirty="0" smtClean="0"/>
                        <a:t> AİT DESTANLAR</a:t>
                      </a:r>
                      <a:endParaRPr lang="tr-TR" dirty="0" smtClean="0"/>
                    </a:p>
                    <a:p>
                      <a:endParaRPr lang="tr-TR" dirty="0"/>
                    </a:p>
                  </a:txBody>
                  <a:tcPr/>
                </a:tc>
                <a:tc>
                  <a:txBody>
                    <a:bodyPr/>
                    <a:lstStyle/>
                    <a:p>
                      <a:r>
                        <a:rPr lang="tr-TR" dirty="0" smtClean="0"/>
                        <a:t>1)TÜREYİŞ DESTANI</a:t>
                      </a:r>
                    </a:p>
                    <a:p>
                      <a:r>
                        <a:rPr lang="tr-TR" dirty="0" smtClean="0"/>
                        <a:t>2)GÖÇ DESTANI</a:t>
                      </a:r>
                    </a:p>
                    <a:p>
                      <a:endParaRPr lang="tr-TR" dirty="0"/>
                    </a:p>
                  </a:txBody>
                  <a:tcPr/>
                </a:tc>
              </a:tr>
            </a:tbl>
          </a:graphicData>
        </a:graphic>
      </p:graphicFrame>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sz="half" idx="1"/>
          </p:nvPr>
        </p:nvGraphicFramePr>
        <p:xfrm>
          <a:off x="4643438" y="642918"/>
          <a:ext cx="4059238" cy="5680092"/>
        </p:xfrm>
        <a:graphic>
          <a:graphicData uri="http://schemas.openxmlformats.org/drawingml/2006/table">
            <a:tbl>
              <a:tblPr firstRow="1" bandRow="1">
                <a:tableStyleId>{3C2FFA5D-87B4-456A-9821-1D502468CF0F}</a:tableStyleId>
              </a:tblPr>
              <a:tblGrid>
                <a:gridCol w="2029619"/>
                <a:gridCol w="2029619"/>
              </a:tblGrid>
              <a:tr h="894732">
                <a:tc>
                  <a:txBody>
                    <a:bodyPr/>
                    <a:lstStyle/>
                    <a:p>
                      <a:pPr algn="ctr"/>
                      <a:r>
                        <a:rPr lang="tr-TR" dirty="0"/>
                        <a:t>Eser adı</a:t>
                      </a:r>
                    </a:p>
                  </a:txBody>
                  <a:tcPr anchor="ctr"/>
                </a:tc>
                <a:tc>
                  <a:txBody>
                    <a:bodyPr/>
                    <a:lstStyle/>
                    <a:p>
                      <a:pPr algn="ctr"/>
                      <a:r>
                        <a:rPr lang="tr-TR"/>
                        <a:t>Yazarı</a:t>
                      </a:r>
                    </a:p>
                  </a:txBody>
                  <a:tcPr anchor="ctr"/>
                </a:tc>
              </a:tr>
              <a:tr h="370840">
                <a:tc>
                  <a:txBody>
                    <a:bodyPr/>
                    <a:lstStyle/>
                    <a:p>
                      <a:r>
                        <a:rPr lang="tr-TR"/>
                        <a:t>Üç Şehitler Destanı</a:t>
                      </a:r>
                    </a:p>
                  </a:txBody>
                  <a:tcPr anchor="ctr"/>
                </a:tc>
                <a:tc>
                  <a:txBody>
                    <a:bodyPr/>
                    <a:lstStyle/>
                    <a:p>
                      <a:r>
                        <a:rPr lang="tr-TR"/>
                        <a:t>Fazıl Hüsnü Dağlarca (Türk)</a:t>
                      </a:r>
                    </a:p>
                  </a:txBody>
                  <a:tcPr anchor="ctr"/>
                </a:tc>
              </a:tr>
              <a:tr h="370840">
                <a:tc>
                  <a:txBody>
                    <a:bodyPr/>
                    <a:lstStyle/>
                    <a:p>
                      <a:r>
                        <a:rPr lang="tr-TR"/>
                        <a:t>Aeneit</a:t>
                      </a:r>
                    </a:p>
                  </a:txBody>
                  <a:tcPr anchor="ctr"/>
                </a:tc>
                <a:tc>
                  <a:txBody>
                    <a:bodyPr/>
                    <a:lstStyle/>
                    <a:p>
                      <a:r>
                        <a:rPr lang="tr-TR"/>
                        <a:t>Virgilius (Latin)</a:t>
                      </a:r>
                    </a:p>
                  </a:txBody>
                  <a:tcPr anchor="ctr"/>
                </a:tc>
              </a:tr>
              <a:tr h="370840">
                <a:tc>
                  <a:txBody>
                    <a:bodyPr/>
                    <a:lstStyle/>
                    <a:p>
                      <a:r>
                        <a:rPr lang="tr-TR"/>
                        <a:t>İlahi Komedi</a:t>
                      </a:r>
                    </a:p>
                  </a:txBody>
                  <a:tcPr anchor="ctr"/>
                </a:tc>
                <a:tc>
                  <a:txBody>
                    <a:bodyPr/>
                    <a:lstStyle/>
                    <a:p>
                      <a:r>
                        <a:rPr lang="tr-TR"/>
                        <a:t>Dante (İtalyan)</a:t>
                      </a:r>
                    </a:p>
                  </a:txBody>
                  <a:tcPr anchor="ctr"/>
                </a:tc>
              </a:tr>
              <a:tr h="370840">
                <a:tc>
                  <a:txBody>
                    <a:bodyPr/>
                    <a:lstStyle/>
                    <a:p>
                      <a:r>
                        <a:rPr lang="tr-TR"/>
                        <a:t>Kurtarılmış Kudüs</a:t>
                      </a:r>
                    </a:p>
                  </a:txBody>
                  <a:tcPr anchor="ctr"/>
                </a:tc>
                <a:tc>
                  <a:txBody>
                    <a:bodyPr/>
                    <a:lstStyle/>
                    <a:p>
                      <a:r>
                        <a:rPr lang="tr-TR"/>
                        <a:t>Tasso (İtalyan)</a:t>
                      </a:r>
                    </a:p>
                  </a:txBody>
                  <a:tcPr anchor="ctr"/>
                </a:tc>
              </a:tr>
              <a:tr h="370840">
                <a:tc>
                  <a:txBody>
                    <a:bodyPr/>
                    <a:lstStyle/>
                    <a:p>
                      <a:r>
                        <a:rPr lang="tr-TR"/>
                        <a:t>Kaybolmuş Cennet</a:t>
                      </a:r>
                    </a:p>
                  </a:txBody>
                  <a:tcPr anchor="ctr"/>
                </a:tc>
                <a:tc>
                  <a:txBody>
                    <a:bodyPr/>
                    <a:lstStyle/>
                    <a:p>
                      <a:r>
                        <a:rPr lang="tr-TR"/>
                        <a:t>Milton (İngiliz)</a:t>
                      </a:r>
                    </a:p>
                  </a:txBody>
                  <a:tcPr anchor="ctr"/>
                </a:tc>
              </a:tr>
              <a:tr h="370840">
                <a:tc>
                  <a:txBody>
                    <a:bodyPr/>
                    <a:lstStyle/>
                    <a:p>
                      <a:r>
                        <a:rPr lang="tr-TR"/>
                        <a:t>Şehname</a:t>
                      </a:r>
                    </a:p>
                  </a:txBody>
                  <a:tcPr anchor="ctr"/>
                </a:tc>
                <a:tc>
                  <a:txBody>
                    <a:bodyPr/>
                    <a:lstStyle/>
                    <a:p>
                      <a:r>
                        <a:rPr lang="tr-TR"/>
                        <a:t>Firdevsi (İran)</a:t>
                      </a:r>
                    </a:p>
                  </a:txBody>
                  <a:tcPr anchor="ctr"/>
                </a:tc>
              </a:tr>
              <a:tr h="370840">
                <a:tc>
                  <a:txBody>
                    <a:bodyPr/>
                    <a:lstStyle/>
                    <a:p>
                      <a:r>
                        <a:rPr lang="tr-TR"/>
                        <a:t>Çılgın Orlando</a:t>
                      </a:r>
                    </a:p>
                  </a:txBody>
                  <a:tcPr anchor="ctr"/>
                </a:tc>
                <a:tc>
                  <a:txBody>
                    <a:bodyPr/>
                    <a:lstStyle/>
                    <a:p>
                      <a:r>
                        <a:rPr lang="tr-TR"/>
                        <a:t>Ariosto (İtalyan)</a:t>
                      </a:r>
                    </a:p>
                  </a:txBody>
                  <a:tcPr anchor="ctr"/>
                </a:tc>
              </a:tr>
              <a:tr h="370840">
                <a:tc>
                  <a:txBody>
                    <a:bodyPr/>
                    <a:lstStyle/>
                    <a:p>
                      <a:r>
                        <a:rPr lang="tr-TR"/>
                        <a:t>Çanakkale</a:t>
                      </a:r>
                    </a:p>
                  </a:txBody>
                  <a:tcPr anchor="ctr"/>
                </a:tc>
                <a:tc>
                  <a:txBody>
                    <a:bodyPr/>
                    <a:lstStyle/>
                    <a:p>
                      <a:r>
                        <a:rPr lang="tr-TR"/>
                        <a:t>Fazıl Hüsnü Dağlarca (Türk)</a:t>
                      </a:r>
                    </a:p>
                  </a:txBody>
                  <a:tcPr anchor="ctr"/>
                </a:tc>
              </a:tr>
              <a:tr h="370840">
                <a:tc>
                  <a:txBody>
                    <a:bodyPr/>
                    <a:lstStyle/>
                    <a:p>
                      <a:r>
                        <a:rPr lang="tr-TR"/>
                        <a:t>Kuvayi Milliye Destanı</a:t>
                      </a:r>
                    </a:p>
                  </a:txBody>
                  <a:tcPr anchor="ctr"/>
                </a:tc>
                <a:tc>
                  <a:txBody>
                    <a:bodyPr/>
                    <a:lstStyle/>
                    <a:p>
                      <a:r>
                        <a:rPr lang="tr-TR"/>
                        <a:t>Nazım Hikmet (Türk)</a:t>
                      </a:r>
                    </a:p>
                  </a:txBody>
                  <a:tcPr anchor="ctr"/>
                </a:tc>
              </a:tr>
              <a:tr h="370840">
                <a:tc>
                  <a:txBody>
                    <a:bodyPr/>
                    <a:lstStyle/>
                    <a:p>
                      <a:r>
                        <a:rPr lang="tr-TR"/>
                        <a:t>Heriade</a:t>
                      </a:r>
                    </a:p>
                  </a:txBody>
                  <a:tcPr anchor="ctr"/>
                </a:tc>
                <a:tc>
                  <a:txBody>
                    <a:bodyPr/>
                    <a:lstStyle/>
                    <a:p>
                      <a:r>
                        <a:rPr lang="tr-TR" dirty="0" err="1"/>
                        <a:t>Voltaire</a:t>
                      </a:r>
                      <a:r>
                        <a:rPr lang="tr-TR" dirty="0"/>
                        <a:t> (Fransız)</a:t>
                      </a:r>
                    </a:p>
                  </a:txBody>
                  <a:tcPr anchor="ctr"/>
                </a:tc>
              </a:tr>
            </a:tbl>
          </a:graphicData>
        </a:graphic>
      </p:graphicFrame>
      <p:sp>
        <p:nvSpPr>
          <p:cNvPr id="6" name="3 İçerik Yer Tutucusu"/>
          <p:cNvSpPr>
            <a:spLocks noGrp="1"/>
          </p:cNvSpPr>
          <p:nvPr>
            <p:ph sz="half" idx="2"/>
          </p:nvPr>
        </p:nvSpPr>
        <p:spPr>
          <a:xfrm>
            <a:off x="285720" y="428604"/>
            <a:ext cx="4059936" cy="6143668"/>
          </a:xfrm>
        </p:spPr>
        <p:txBody>
          <a:bodyPr>
            <a:normAutofit fontScale="77500" lnSpcReduction="20000"/>
          </a:bodyPr>
          <a:lstStyle/>
          <a:p>
            <a:pPr>
              <a:buNone/>
            </a:pPr>
            <a:r>
              <a:rPr lang="tr-TR" sz="5000" dirty="0" smtClean="0">
                <a:solidFill>
                  <a:srgbClr val="FF0000"/>
                </a:solidFill>
              </a:rPr>
              <a:t>2)YAPAY</a:t>
            </a:r>
            <a:r>
              <a:rPr lang="es-ES" sz="5000" dirty="0" smtClean="0">
                <a:solidFill>
                  <a:srgbClr val="FF0000"/>
                </a:solidFill>
              </a:rPr>
              <a:t> D</a:t>
            </a:r>
            <a:r>
              <a:rPr lang="tr-TR" sz="5000" dirty="0" smtClean="0">
                <a:solidFill>
                  <a:srgbClr val="FF0000"/>
                </a:solidFill>
              </a:rPr>
              <a:t>ESTANLAR</a:t>
            </a:r>
          </a:p>
          <a:p>
            <a:pPr>
              <a:buFont typeface="Wingdings" pitchFamily="2" charset="2"/>
              <a:buChar char="v"/>
            </a:pPr>
            <a:r>
              <a:rPr lang="tr-TR" sz="5000" dirty="0" smtClean="0"/>
              <a:t>Y</a:t>
            </a:r>
            <a:r>
              <a:rPr lang="es-ES" sz="5000" dirty="0" smtClean="0"/>
              <a:t>azarı belli o</a:t>
            </a:r>
            <a:r>
              <a:rPr lang="tr-TR" sz="5000" dirty="0" err="1" smtClean="0"/>
              <a:t>lur</a:t>
            </a:r>
            <a:r>
              <a:rPr lang="tr-TR" sz="5000" dirty="0" smtClean="0"/>
              <a:t>.</a:t>
            </a:r>
          </a:p>
          <a:p>
            <a:pPr>
              <a:buFont typeface="Wingdings" pitchFamily="2" charset="2"/>
              <a:buChar char="v"/>
            </a:pPr>
            <a:r>
              <a:rPr lang="tr-TR" sz="5000" dirty="0" smtClean="0"/>
              <a:t>Daha yakın zamanda yazılmıştır.</a:t>
            </a:r>
          </a:p>
          <a:p>
            <a:pPr>
              <a:buFont typeface="Wingdings" pitchFamily="2" charset="2"/>
              <a:buChar char="v"/>
            </a:pPr>
            <a:r>
              <a:rPr lang="tr-TR" sz="5000" dirty="0" smtClean="0"/>
              <a:t>Olağanüstü durumlara az yer veren bir destan türüdür.</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631</TotalTime>
  <Words>1579</Words>
  <Application>Microsoft Office PowerPoint</Application>
  <PresentationFormat>Ekran Gösterisi (4:3)</PresentationFormat>
  <Paragraphs>384</Paragraphs>
  <Slides>47</Slides>
  <Notes>1</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Kağıt</vt:lpstr>
      <vt:lpstr>TÜRK EDEBİYATI </vt:lpstr>
      <vt:lpstr>Slayt 2</vt:lpstr>
      <vt:lpstr>İSLAMİYET ÖNCESİ TÜRK EDEBİYATI</vt:lpstr>
      <vt:lpstr>A) SÖZLÜ EDEBİYATI</vt:lpstr>
      <vt:lpstr>SÖZLÜ EDEBİYATNAZIM BİÇİMLERİ</vt:lpstr>
      <vt:lpstr>Slayt 6</vt:lpstr>
      <vt:lpstr>Destanlar oluşumlarına göre ikiye ayrılır.</vt:lpstr>
      <vt:lpstr>Slayt 8</vt:lpstr>
      <vt:lpstr>Slayt 9</vt:lpstr>
      <vt:lpstr>B) YAZILI EDEBİYAT</vt:lpstr>
      <vt:lpstr>  . Yazılı dönemin genel özellikleri şunlardır:</vt:lpstr>
      <vt:lpstr>Slayt 12</vt:lpstr>
      <vt:lpstr>1)GÖKTÜRK (ORHUN-KÖKTÜRK) YAZITLARI </vt:lpstr>
      <vt:lpstr>A)TONYUKUK ANITI</vt:lpstr>
      <vt:lpstr>B)KÜLTİĞİN ANITI</vt:lpstr>
      <vt:lpstr>C)BİLGE KAĞAN ANITI</vt:lpstr>
      <vt:lpstr>2)UYGUR YAZILARI</vt:lpstr>
      <vt:lpstr>İSLAMİYET ETKİSİNDE TÜRK EDEBİYATI</vt:lpstr>
      <vt:lpstr>İSLAMİYET ETKİSİNDE TÜRK EDEBİYATI’NIN GENEL ÖZELLİKLERİ</vt:lpstr>
      <vt:lpstr>BU DÖNEMDEKİ ÖNEMLİ ESRELER</vt:lpstr>
      <vt:lpstr>Slayt 21</vt:lpstr>
      <vt:lpstr>Slayt 22</vt:lpstr>
      <vt:lpstr>HALK EDEBİYATI</vt:lpstr>
      <vt:lpstr>2- AŞIK EDBİYATI</vt:lpstr>
      <vt:lpstr>3-DİNİ TASAVVUFİ HALK EDEBİYATI</vt:lpstr>
      <vt:lpstr>BATI ETKİSİNDE TÜRK EDEBİYATI</vt:lpstr>
      <vt:lpstr>Slayt 27</vt:lpstr>
      <vt:lpstr>Slayt 28</vt:lpstr>
      <vt:lpstr>SERVET-İ FÜNUN EDEBİYATI</vt:lpstr>
      <vt:lpstr>Slayt 30</vt:lpstr>
      <vt:lpstr>TANZİMAT EDEBİYATI</vt:lpstr>
      <vt:lpstr>TANZİMAT EDEBİYATI</vt:lpstr>
      <vt:lpstr>Slayt 33</vt:lpstr>
      <vt:lpstr>TANZİMAT BİRİNCİ DÖNEM </vt:lpstr>
      <vt:lpstr>TANZİMAT İKİNCİ DÖNEM</vt:lpstr>
      <vt:lpstr>3)FECR-İ ATİ EDEBİYATI</vt:lpstr>
      <vt:lpstr>Slayt 37</vt:lpstr>
      <vt:lpstr>4)MİLLİ EDEBİYAT</vt:lpstr>
      <vt:lpstr>ÖNEMLİ SANATÇILAR</vt:lpstr>
      <vt:lpstr>5)CUMHURİYET DÖNEMİ TÜRK EDEBİYATI</vt:lpstr>
      <vt:lpstr>Slayt 41</vt:lpstr>
      <vt:lpstr>Slayt 42</vt:lpstr>
      <vt:lpstr>1923-1940 YILLARI ARASINDA TÜRK  EDEBİYATI</vt:lpstr>
      <vt:lpstr>1940 SONRASI TÜRK EDEBİYATI</vt:lpstr>
      <vt:lpstr>KAYNAKÇA</vt:lpstr>
      <vt:lpstr>Slayt 46</vt:lpstr>
      <vt:lpstr>HAZIRLAYAN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 EDEBİYATI </dc:title>
  <dc:creator>elitebook</dc:creator>
  <cp:lastModifiedBy>elitebook</cp:lastModifiedBy>
  <cp:revision>68</cp:revision>
  <dcterms:created xsi:type="dcterms:W3CDTF">2015-11-30T17:33:10Z</dcterms:created>
  <dcterms:modified xsi:type="dcterms:W3CDTF">2015-12-13T20:42:32Z</dcterms:modified>
</cp:coreProperties>
</file>