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696C07-0E1F-4A8E-980E-D3CF4CEA1321}" type="datetimeFigureOut">
              <a:rPr lang="tr-TR" smtClean="0"/>
              <a:pPr/>
              <a:t>01.12.2015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45A6D6-9CC7-40BC-9487-0E2C40107FD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SAİT FAİK ABASIYANIK 1906-1954</a:t>
            </a:r>
            <a:endParaRPr lang="tr-TR" dirty="0"/>
          </a:p>
        </p:txBody>
      </p:sp>
      <p:sp>
        <p:nvSpPr>
          <p:cNvPr id="4" name="3 Slayt Numarası Yer Tutucusu"/>
          <p:cNvSpPr>
            <a:spLocks noGrp="1"/>
          </p:cNvSpPr>
          <p:nvPr>
            <p:ph type="sldNum" sz="quarter" idx="10"/>
          </p:nvPr>
        </p:nvSpPr>
        <p:spPr/>
        <p:txBody>
          <a:bodyPr/>
          <a:lstStyle/>
          <a:p>
            <a:fld id="{8845A6D6-9CC7-40BC-9487-0E2C40107FDE}" type="slidenum">
              <a:rPr lang="tr-TR" smtClean="0"/>
              <a:pPr/>
              <a:t>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advTm="1000">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advTm="1000">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advTm="1000">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Tree>
  </p:cSld>
  <p:clrMapOvr>
    <a:masterClrMapping/>
  </p:clrMapOvr>
  <p:transition advTm="1000">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444E8808-C9A4-4696-9DC6-DE1FCCE517E0}" type="datetimeFigureOut">
              <a:rPr lang="tr-TR" smtClean="0"/>
              <a:pPr/>
              <a:t>01.12.2015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EF2F77B-AF4F-4A00-916D-2BC67769752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transition advTm="1000">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44E8808-C9A4-4696-9DC6-DE1FCCE517E0}" type="datetimeFigureOut">
              <a:rPr lang="tr-TR" smtClean="0"/>
              <a:pPr/>
              <a:t>01.12.2015</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F2F77B-AF4F-4A00-916D-2BC67769752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advTm="1000">
    <p:circle/>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980728"/>
            <a:ext cx="7846640" cy="4536505"/>
          </a:xfrm>
        </p:spPr>
        <p:txBody>
          <a:bodyPr/>
          <a:lstStyle/>
          <a:p>
            <a:r>
              <a:rPr lang="tr-TR" dirty="0" smtClean="0">
                <a:latin typeface="Algerian" pitchFamily="82" charset="0"/>
              </a:rPr>
              <a:t>SAİT FAİK ABASIYANIK</a:t>
            </a:r>
            <a:endParaRPr lang="tr-TR" dirty="0">
              <a:latin typeface="Algerian" pitchFamily="82" charset="0"/>
            </a:endParaRPr>
          </a:p>
        </p:txBody>
      </p:sp>
    </p:spTree>
  </p:cSld>
  <p:clrMapOvr>
    <a:masterClrMapping/>
  </p:clrMapOvr>
  <p:transition advTm="6063">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 ve Ben</a:t>
            </a:r>
            <a:endParaRPr lang="tr-TR" dirty="0"/>
          </a:p>
        </p:txBody>
      </p:sp>
      <p:sp>
        <p:nvSpPr>
          <p:cNvPr id="3" name="2 İçerik Yer Tutucusu"/>
          <p:cNvSpPr>
            <a:spLocks noGrp="1"/>
          </p:cNvSpPr>
          <p:nvPr>
            <p:ph sz="half" idx="1"/>
          </p:nvPr>
        </p:nvSpPr>
        <p:spPr>
          <a:xfrm>
            <a:off x="395536" y="1628800"/>
            <a:ext cx="4038600" cy="4968552"/>
          </a:xfrm>
        </p:spPr>
        <p:txBody>
          <a:bodyPr>
            <a:normAutofit fontScale="25000" lnSpcReduction="20000"/>
          </a:bodyPr>
          <a:lstStyle/>
          <a:p>
            <a:r>
              <a:rPr lang="tr-TR" dirty="0"/>
              <a:t> </a:t>
            </a:r>
            <a:endParaRPr lang="tr-TR" sz="7200" dirty="0"/>
          </a:p>
          <a:p>
            <a:r>
              <a:rPr lang="tr-TR" sz="7200" dirty="0"/>
              <a:t>Sana koşuyorum bir vapurun içinden </a:t>
            </a:r>
            <a:br>
              <a:rPr lang="tr-TR" sz="7200" dirty="0"/>
            </a:br>
            <a:r>
              <a:rPr lang="tr-TR" sz="7200" dirty="0"/>
              <a:t>Ölmemek, delirmemek için. </a:t>
            </a:r>
            <a:br>
              <a:rPr lang="tr-TR" sz="7200" dirty="0"/>
            </a:br>
            <a:r>
              <a:rPr lang="tr-TR" sz="7200" dirty="0"/>
              <a:t>Yaşamak; bütün adetlerden uzak </a:t>
            </a:r>
            <a:br>
              <a:rPr lang="tr-TR" sz="7200" dirty="0"/>
            </a:br>
            <a:r>
              <a:rPr lang="tr-TR" sz="7200" dirty="0"/>
              <a:t>Yaşamak. </a:t>
            </a:r>
            <a:br>
              <a:rPr lang="tr-TR" sz="7200" dirty="0"/>
            </a:br>
            <a:r>
              <a:rPr lang="tr-TR" sz="7200" dirty="0"/>
              <a:t>Hayır değil, değil sıcak </a:t>
            </a:r>
            <a:br>
              <a:rPr lang="tr-TR" sz="7200" dirty="0"/>
            </a:br>
            <a:r>
              <a:rPr lang="tr-TR" sz="7200" dirty="0"/>
              <a:t>Dudaklarının hatırası </a:t>
            </a:r>
            <a:br>
              <a:rPr lang="tr-TR" sz="7200" dirty="0"/>
            </a:br>
            <a:r>
              <a:rPr lang="tr-TR" sz="7200" dirty="0"/>
              <a:t>Değil saçlarının kokusu </a:t>
            </a:r>
            <a:br>
              <a:rPr lang="tr-TR" sz="7200" dirty="0"/>
            </a:br>
            <a:r>
              <a:rPr lang="tr-TR" sz="7200" dirty="0"/>
              <a:t>Hiçbiri değil. </a:t>
            </a:r>
            <a:br>
              <a:rPr lang="tr-TR" sz="7200" dirty="0"/>
            </a:br>
            <a:r>
              <a:rPr lang="tr-TR" sz="7200" dirty="0"/>
              <a:t>Dünyada büyük fırtınanın koptuğu böyle günlerde </a:t>
            </a:r>
            <a:br>
              <a:rPr lang="tr-TR" sz="7200" dirty="0"/>
            </a:br>
            <a:r>
              <a:rPr lang="tr-TR" sz="7200" dirty="0"/>
              <a:t>Ben onsuz edemem. </a:t>
            </a:r>
            <a:br>
              <a:rPr lang="tr-TR" sz="7200" dirty="0"/>
            </a:br>
            <a:r>
              <a:rPr lang="tr-TR" sz="7200" dirty="0"/>
              <a:t>Eli elimin içinde olmalı. </a:t>
            </a:r>
            <a:br>
              <a:rPr lang="tr-TR" sz="7200" dirty="0"/>
            </a:br>
            <a:r>
              <a:rPr lang="tr-TR" sz="7200" dirty="0"/>
              <a:t>Gözlerine bakmalıyım</a:t>
            </a:r>
            <a:br>
              <a:rPr lang="tr-TR" sz="7200" dirty="0"/>
            </a:br>
            <a:r>
              <a:rPr lang="tr-TR" sz="7200" dirty="0"/>
              <a:t>Sesini işitmeliyim </a:t>
            </a:r>
            <a:br>
              <a:rPr lang="tr-TR" sz="7200" dirty="0"/>
            </a:br>
            <a:r>
              <a:rPr lang="tr-TR" sz="7200" dirty="0"/>
              <a:t>Beraber yemek yemeliyiz </a:t>
            </a:r>
            <a:br>
              <a:rPr lang="tr-TR" sz="7200" dirty="0"/>
            </a:br>
            <a:r>
              <a:rPr lang="tr-TR" sz="7200" dirty="0"/>
              <a:t>Ara sıra gülmeliyiz. </a:t>
            </a:r>
            <a:br>
              <a:rPr lang="tr-TR" sz="7200" dirty="0"/>
            </a:br>
            <a:r>
              <a:rPr lang="tr-TR" sz="7200" dirty="0"/>
              <a:t>Yapamam, onsuz edemem </a:t>
            </a:r>
            <a:br>
              <a:rPr lang="tr-TR" sz="7200" dirty="0"/>
            </a:br>
            <a:r>
              <a:rPr lang="tr-TR" sz="7200" dirty="0"/>
              <a:t>Bana su, bana ekmek, bana zehir </a:t>
            </a:r>
            <a:br>
              <a:rPr lang="tr-TR" sz="7200" dirty="0"/>
            </a:br>
            <a:r>
              <a:rPr lang="tr-TR" sz="7200" dirty="0"/>
              <a:t>Bana </a:t>
            </a:r>
            <a:r>
              <a:rPr lang="tr-TR" sz="7200" dirty="0" err="1"/>
              <a:t>tad</a:t>
            </a:r>
            <a:r>
              <a:rPr lang="tr-TR" sz="7200" dirty="0"/>
              <a:t>, bana uyku </a:t>
            </a:r>
            <a:br>
              <a:rPr lang="tr-TR" sz="7200" dirty="0"/>
            </a:br>
            <a:r>
              <a:rPr lang="tr-TR" sz="7200" dirty="0"/>
              <a:t>Gibi gelen çirkin kızım </a:t>
            </a:r>
            <a:br>
              <a:rPr lang="tr-TR" sz="7200" dirty="0"/>
            </a:br>
            <a:r>
              <a:rPr lang="tr-TR" sz="7200" dirty="0"/>
              <a:t>Sensiz edemem</a:t>
            </a:r>
            <a:r>
              <a:rPr lang="tr-TR" sz="7200" dirty="0" smtClean="0"/>
              <a:t>.</a:t>
            </a:r>
            <a:r>
              <a:rPr lang="tr-TR" sz="7200" dirty="0"/>
              <a:t> </a:t>
            </a:r>
          </a:p>
          <a:p>
            <a:r>
              <a:rPr lang="tr-TR" dirty="0"/>
              <a:t> </a:t>
            </a:r>
          </a:p>
        </p:txBody>
      </p:sp>
      <p:pic>
        <p:nvPicPr>
          <p:cNvPr id="5" name="4 İçerik Yer Tutucusu" descr="74-74-[1433410650]-4742.jpg"/>
          <p:cNvPicPr>
            <a:picLocks noGrp="1" noChangeAspect="1"/>
          </p:cNvPicPr>
          <p:nvPr>
            <p:ph sz="half" idx="2"/>
          </p:nvPr>
        </p:nvPicPr>
        <p:blipFill>
          <a:blip r:embed="rId2" cstate="print"/>
          <a:stretch>
            <a:fillRect/>
          </a:stretch>
        </p:blipFill>
        <p:spPr>
          <a:xfrm>
            <a:off x="6057900" y="2808287"/>
            <a:ext cx="2095500" cy="2095500"/>
          </a:xfrm>
        </p:spPr>
      </p:pic>
    </p:spTree>
  </p:cSld>
  <p:clrMapOvr>
    <a:masterClrMapping/>
  </p:clrMapOvr>
  <p:transition advTm="42188">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3298378"/>
          </a:xfrm>
        </p:spPr>
        <p:txBody>
          <a:bodyPr/>
          <a:lstStyle/>
          <a:p>
            <a:r>
              <a:rPr lang="tr-TR" dirty="0" smtClean="0"/>
              <a:t>İzlediğiniz için teşekkürler </a:t>
            </a:r>
            <a:r>
              <a:rPr lang="tr-TR" dirty="0" smtClean="0">
                <a:sym typeface="Wingdings" pitchFamily="2" charset="2"/>
              </a:rPr>
              <a:t></a:t>
            </a:r>
            <a:br>
              <a:rPr lang="tr-TR" dirty="0" smtClean="0">
                <a:sym typeface="Wingdings" pitchFamily="2" charset="2"/>
              </a:rPr>
            </a:br>
            <a:r>
              <a:rPr lang="tr-TR" dirty="0" smtClean="0">
                <a:sym typeface="Wingdings" pitchFamily="2" charset="2"/>
              </a:rPr>
              <a:t>Hazırlayan:Lale Nur Taşkıran</a:t>
            </a:r>
            <a:endParaRPr lang="tr-TR" dirty="0"/>
          </a:p>
        </p:txBody>
      </p:sp>
      <p:pic>
        <p:nvPicPr>
          <p:cNvPr id="4" name="3 İçerik Yer Tutucusu" descr="https://s-media-cache-ak0.pinimg.com/736x/ae/1f/12/ae1f12e9698f2b040ba5772cce746a6f.jpg"/>
          <p:cNvPicPr>
            <a:picLocks noGrp="1"/>
          </p:cNvPicPr>
          <p:nvPr>
            <p:ph idx="1"/>
          </p:nvPr>
        </p:nvPicPr>
        <p:blipFill>
          <a:blip r:embed="rId2" cstate="print"/>
          <a:srcRect/>
          <a:stretch>
            <a:fillRect/>
          </a:stretch>
        </p:blipFill>
        <p:spPr bwMode="auto">
          <a:xfrm>
            <a:off x="1331640" y="3573016"/>
            <a:ext cx="7010400" cy="2571750"/>
          </a:xfrm>
          <a:prstGeom prst="rect">
            <a:avLst/>
          </a:prstGeom>
          <a:noFill/>
          <a:ln w="9525">
            <a:noFill/>
            <a:miter lim="800000"/>
            <a:headEnd/>
            <a:tailEnd/>
          </a:ln>
        </p:spPr>
      </p:pic>
    </p:spTree>
  </p:cSld>
  <p:clrMapOvr>
    <a:masterClrMapping/>
  </p:clrMapOvr>
  <p:transition advTm="1000">
    <p:circl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çerik Yer Tutucusu" descr="sait2.jpg"/>
          <p:cNvPicPr>
            <a:picLocks noGrp="1" noChangeAspect="1"/>
          </p:cNvPicPr>
          <p:nvPr>
            <p:ph sz="half" idx="1"/>
          </p:nvPr>
        </p:nvPicPr>
        <p:blipFill>
          <a:blip r:embed="rId3" cstate="print"/>
          <a:stretch>
            <a:fillRect/>
          </a:stretch>
        </p:blipFill>
        <p:spPr>
          <a:xfrm>
            <a:off x="683568" y="620688"/>
            <a:ext cx="7848872" cy="5254252"/>
          </a:xfrm>
        </p:spPr>
      </p:pic>
    </p:spTree>
  </p:cSld>
  <p:clrMapOvr>
    <a:masterClrMapping/>
  </p:clrMapOvr>
  <p:transition advTm="4719">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76672"/>
            <a:ext cx="8183880" cy="1051560"/>
          </a:xfrm>
        </p:spPr>
        <p:txBody>
          <a:bodyPr/>
          <a:lstStyle/>
          <a:p>
            <a:r>
              <a:rPr lang="tr-TR" dirty="0" smtClean="0"/>
              <a:t>SAİT FAİK ABASIYANIK </a:t>
            </a:r>
            <a:r>
              <a:rPr lang="tr-TR" dirty="0" smtClean="0">
                <a:sym typeface="Wingdings" pitchFamily="2" charset="2"/>
              </a:rPr>
              <a:t></a:t>
            </a:r>
            <a:endParaRPr lang="tr-TR" dirty="0"/>
          </a:p>
        </p:txBody>
      </p:sp>
      <p:sp>
        <p:nvSpPr>
          <p:cNvPr id="3" name="2 İçerik Yer Tutucusu"/>
          <p:cNvSpPr>
            <a:spLocks noGrp="1"/>
          </p:cNvSpPr>
          <p:nvPr>
            <p:ph sz="half" idx="1"/>
          </p:nvPr>
        </p:nvSpPr>
        <p:spPr/>
        <p:txBody>
          <a:bodyPr>
            <a:normAutofit/>
          </a:bodyPr>
          <a:lstStyle/>
          <a:p>
            <a:r>
              <a:rPr lang="tr-TR" dirty="0" smtClean="0"/>
              <a:t>Türk öykü ve roman yazarı ve şairdir.</a:t>
            </a:r>
          </a:p>
          <a:p>
            <a:r>
              <a:rPr lang="tr-TR" dirty="0" smtClean="0"/>
              <a:t>Türk hikayeciliğin önde gelen yazarlarından olan Abasıyanık,çağdaş hikayeciliğe yaptığı katkılarla Türk edebiyatında bir dönüm noktası sayılır.</a:t>
            </a:r>
            <a:endParaRPr lang="tr-TR" dirty="0"/>
          </a:p>
        </p:txBody>
      </p:sp>
      <p:pic>
        <p:nvPicPr>
          <p:cNvPr id="5" name="4 İçerik Yer Tutucusu" descr="sait-faik-abasiyanik_291186.jpg"/>
          <p:cNvPicPr>
            <a:picLocks noGrp="1" noChangeAspect="1"/>
          </p:cNvPicPr>
          <p:nvPr>
            <p:ph sz="half" idx="2"/>
          </p:nvPr>
        </p:nvPicPr>
        <p:blipFill>
          <a:blip r:embed="rId2" cstate="print"/>
          <a:stretch>
            <a:fillRect/>
          </a:stretch>
        </p:blipFill>
        <p:spPr>
          <a:xfrm>
            <a:off x="5276850" y="2463863"/>
            <a:ext cx="3657600" cy="2784348"/>
          </a:xfrm>
        </p:spPr>
      </p:pic>
    </p:spTree>
  </p:cSld>
  <p:clrMapOvr>
    <a:masterClrMapping/>
  </p:clrMapOvr>
  <p:transition advTm="13703">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1"/>
          </p:nvPr>
        </p:nvSpPr>
        <p:spPr/>
        <p:txBody>
          <a:bodyPr>
            <a:normAutofit fontScale="85000" lnSpcReduction="10000"/>
          </a:bodyPr>
          <a:lstStyle/>
          <a:p>
            <a:r>
              <a:rPr lang="tr-TR" dirty="0" smtClean="0"/>
              <a:t>Modern Türk hikayeciliğinin öncülerinden olan Sait Faik getirdiği yeniliklerle ‘‘kökü kendisinde olan’’ bir yazar olarak kabul edilir. Klasik öykü tekniğini yıkarak doğayı ve insanları basit, samimi, hem iyi hem kötü taraflarıyla oldukları gibi fakat şiirsel ve usta bir dille anlattı.</a:t>
            </a:r>
          </a:p>
          <a:p>
            <a:endParaRPr lang="tr-TR" dirty="0" smtClean="0"/>
          </a:p>
        </p:txBody>
      </p:sp>
      <p:pic>
        <p:nvPicPr>
          <p:cNvPr id="5" name="4 İçerik Yer Tutucusu" descr="images.jpg"/>
          <p:cNvPicPr>
            <a:picLocks noGrp="1" noChangeAspect="1"/>
          </p:cNvPicPr>
          <p:nvPr>
            <p:ph sz="half" idx="2"/>
          </p:nvPr>
        </p:nvPicPr>
        <p:blipFill>
          <a:blip r:embed="rId2" cstate="print"/>
          <a:stretch>
            <a:fillRect/>
          </a:stretch>
        </p:blipFill>
        <p:spPr>
          <a:xfrm>
            <a:off x="5014408" y="620688"/>
            <a:ext cx="3157992" cy="5111865"/>
          </a:xfrm>
        </p:spPr>
      </p:pic>
    </p:spTree>
  </p:cSld>
  <p:clrMapOvr>
    <a:masterClrMapping/>
  </p:clrMapOvr>
  <p:transition advTm="21109">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çerik Yer Tutucusu" descr="Sait_faik_posta_pulu.jpg"/>
          <p:cNvPicPr>
            <a:picLocks noGrp="1" noChangeAspect="1"/>
          </p:cNvPicPr>
          <p:nvPr>
            <p:ph sz="half" idx="1"/>
          </p:nvPr>
        </p:nvPicPr>
        <p:blipFill>
          <a:blip r:embed="rId2" cstate="print"/>
          <a:stretch>
            <a:fillRect/>
          </a:stretch>
        </p:blipFill>
        <p:spPr>
          <a:xfrm>
            <a:off x="179512" y="836712"/>
            <a:ext cx="4676421" cy="4968552"/>
          </a:xfrm>
        </p:spPr>
      </p:pic>
      <p:sp>
        <p:nvSpPr>
          <p:cNvPr id="4" name="3 İçerik Yer Tutucusu"/>
          <p:cNvSpPr>
            <a:spLocks noGrp="1"/>
          </p:cNvSpPr>
          <p:nvPr>
            <p:ph sz="half" idx="2"/>
          </p:nvPr>
        </p:nvSpPr>
        <p:spPr>
          <a:xfrm>
            <a:off x="4860032" y="548680"/>
            <a:ext cx="3931920" cy="4896544"/>
          </a:xfrm>
        </p:spPr>
        <p:txBody>
          <a:bodyPr>
            <a:normAutofit lnSpcReduction="10000"/>
          </a:bodyPr>
          <a:lstStyle/>
          <a:p>
            <a:r>
              <a:rPr lang="tr-TR" dirty="0" smtClean="0"/>
              <a:t>1930’larda başladığı yazı hayatı boyunca ‘’Çakır </a:t>
            </a:r>
            <a:r>
              <a:rPr lang="tr-TR" dirty="0" err="1" smtClean="0"/>
              <a:t>keyf</a:t>
            </a:r>
            <a:r>
              <a:rPr lang="tr-TR" dirty="0" smtClean="0"/>
              <a:t> sirozlu’’ , ‘’Küfürbaz şair’’, ‘’Müflis tacir’’, ‘’Züğürt yazar’’, ‘’Hamdolsun diyemeyen rantiye’’, ‘’Anadan doğma çevreci’’ gibi sıfatlarla anılan Abasıyanık’ın tüm yazdıkları bir şair  duyarlılığı içerirdi.</a:t>
            </a:r>
          </a:p>
        </p:txBody>
      </p:sp>
    </p:spTree>
  </p:cSld>
  <p:clrMapOvr>
    <a:masterClrMapping/>
  </p:clrMapOvr>
  <p:transition advTm="19453">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Çocukluğu ve Eğitimi</a:t>
            </a:r>
            <a:endParaRPr lang="tr-TR" dirty="0"/>
          </a:p>
        </p:txBody>
      </p:sp>
      <p:pic>
        <p:nvPicPr>
          <p:cNvPr id="5" name="4 İçerik Yer Tutucusu" descr="sait-faik.jpg"/>
          <p:cNvPicPr>
            <a:picLocks noGrp="1" noChangeAspect="1"/>
          </p:cNvPicPr>
          <p:nvPr>
            <p:ph sz="half" idx="1"/>
          </p:nvPr>
        </p:nvPicPr>
        <p:blipFill>
          <a:blip r:embed="rId2" cstate="print"/>
          <a:stretch>
            <a:fillRect/>
          </a:stretch>
        </p:blipFill>
        <p:spPr>
          <a:xfrm>
            <a:off x="1835150" y="2255837"/>
            <a:ext cx="2857500" cy="3200400"/>
          </a:xfrm>
        </p:spPr>
      </p:pic>
      <p:sp>
        <p:nvSpPr>
          <p:cNvPr id="4" name="3 İçerik Yer Tutucusu"/>
          <p:cNvSpPr>
            <a:spLocks noGrp="1"/>
          </p:cNvSpPr>
          <p:nvPr>
            <p:ph sz="half" idx="2"/>
          </p:nvPr>
        </p:nvSpPr>
        <p:spPr/>
        <p:txBody>
          <a:bodyPr>
            <a:normAutofit fontScale="92500" lnSpcReduction="20000"/>
          </a:bodyPr>
          <a:lstStyle/>
          <a:p>
            <a:r>
              <a:rPr lang="tr-TR" dirty="0" smtClean="0"/>
              <a:t>Sait Faik ve ailesi,yazarın öğrenimine devam etmesi için Adapazarı’ndan ayrılıp İstanbul’a taşındı. Yazar ,onuncu sınıfa kadar  İstanbul Erkek Lisesi’ne devam etti. O sene yaşanan iğne olayı sonrası, 41 arkadaşıyla birlikte Bursa Lisesine sürgün edildi.</a:t>
            </a:r>
            <a:endParaRPr lang="tr-TR" dirty="0"/>
          </a:p>
        </p:txBody>
      </p:sp>
    </p:spTree>
  </p:cSld>
  <p:clrMapOvr>
    <a:masterClrMapping/>
  </p:clrMapOvr>
  <p:transition advTm="18547">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11560" y="1196753"/>
            <a:ext cx="3672408" cy="4680520"/>
          </a:xfrm>
        </p:spPr>
        <p:txBody>
          <a:bodyPr>
            <a:normAutofit fontScale="85000" lnSpcReduction="20000"/>
          </a:bodyPr>
          <a:lstStyle/>
          <a:p>
            <a:r>
              <a:rPr lang="tr-TR" dirty="0" smtClean="0"/>
              <a:t>Sait Faik , 18 kasım 1906 tarihinde , dedesi </a:t>
            </a:r>
            <a:r>
              <a:rPr lang="tr-TR" dirty="0" err="1" smtClean="0"/>
              <a:t>Seyyid’in</a:t>
            </a:r>
            <a:r>
              <a:rPr lang="tr-TR" dirty="0" smtClean="0"/>
              <a:t> Adapazarı  Semerciler Mahallesi’nde bulunan evinde dünyaya geldi. Babası kereste ve ceviz kütüğü ticareti ile uğraşan  Mehmet Faik, annesi ise kentin ileri gelenlerinden Hacı Rıza efendinin kızı Makbule Hanımdır. Dedesi </a:t>
            </a:r>
            <a:r>
              <a:rPr lang="tr-TR" dirty="0" err="1" smtClean="0"/>
              <a:t>Seyyid</a:t>
            </a:r>
            <a:r>
              <a:rPr lang="tr-TR" dirty="0" smtClean="0"/>
              <a:t> Ağa , Adapazarı önde gelenlerin toplandığı bir kahve işletiyordu. </a:t>
            </a:r>
            <a:endParaRPr lang="tr-TR" dirty="0"/>
          </a:p>
        </p:txBody>
      </p:sp>
      <p:pic>
        <p:nvPicPr>
          <p:cNvPr id="5" name="4 İçerik Yer Tutucusu" descr="sait faikin nüfus cüzdanı.jpg"/>
          <p:cNvPicPr>
            <a:picLocks noGrp="1" noChangeAspect="1"/>
          </p:cNvPicPr>
          <p:nvPr>
            <p:ph sz="half" idx="2"/>
          </p:nvPr>
        </p:nvPicPr>
        <p:blipFill>
          <a:blip r:embed="rId2" cstate="print"/>
          <a:stretch>
            <a:fillRect/>
          </a:stretch>
        </p:blipFill>
        <p:spPr>
          <a:xfrm>
            <a:off x="4572000" y="980729"/>
            <a:ext cx="4114800" cy="4176464"/>
          </a:xfrm>
        </p:spPr>
      </p:pic>
    </p:spTree>
  </p:cSld>
  <p:clrMapOvr>
    <a:masterClrMapping/>
  </p:clrMapOvr>
  <p:transition advTm="26640">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çerik Yer Tutucusu" descr="sait-faik-muzesi.jpg"/>
          <p:cNvPicPr>
            <a:picLocks noGrp="1" noChangeAspect="1"/>
          </p:cNvPicPr>
          <p:nvPr>
            <p:ph sz="half" idx="1"/>
          </p:nvPr>
        </p:nvPicPr>
        <p:blipFill>
          <a:blip r:embed="rId2" cstate="print"/>
          <a:stretch>
            <a:fillRect/>
          </a:stretch>
        </p:blipFill>
        <p:spPr>
          <a:xfrm>
            <a:off x="1435100" y="2636837"/>
            <a:ext cx="3657600" cy="2438400"/>
          </a:xfrm>
        </p:spPr>
      </p:pic>
      <p:sp>
        <p:nvSpPr>
          <p:cNvPr id="4" name="3 İçerik Yer Tutucusu"/>
          <p:cNvSpPr>
            <a:spLocks noGrp="1"/>
          </p:cNvSpPr>
          <p:nvPr>
            <p:ph sz="half" idx="2"/>
          </p:nvPr>
        </p:nvSpPr>
        <p:spPr/>
        <p:txBody>
          <a:bodyPr>
            <a:normAutofit fontScale="85000" lnSpcReduction="20000"/>
          </a:bodyPr>
          <a:lstStyle/>
          <a:p>
            <a:r>
              <a:rPr lang="tr-TR" dirty="0" smtClean="0"/>
              <a:t>Sait Faik doğduğunda, kendisine Mehmet Saik ismi verildi.</a:t>
            </a:r>
          </a:p>
          <a:p>
            <a:r>
              <a:rPr lang="tr-TR" dirty="0" smtClean="0"/>
              <a:t>Sonraki yıllarda ,yazar,ismine babasının adını ekleyip Mehmet’i atarak Sait Faik adını kullanmaya başladı.</a:t>
            </a:r>
          </a:p>
          <a:p>
            <a:r>
              <a:rPr lang="tr-TR" dirty="0" err="1" smtClean="0"/>
              <a:t>Abasızzadeler</a:t>
            </a:r>
            <a:r>
              <a:rPr lang="tr-TR" dirty="0" smtClean="0"/>
              <a:t> ya da </a:t>
            </a:r>
            <a:r>
              <a:rPr lang="tr-TR" dirty="0" err="1" smtClean="0"/>
              <a:t>Abasızoğulları</a:t>
            </a:r>
            <a:r>
              <a:rPr lang="tr-TR" dirty="0" smtClean="0"/>
              <a:t> olarak anılan aile ,Soyadı Kanunu çıktığında , Sait Faik’in isteğiyle Abasıyanık soyadını aldı.</a:t>
            </a:r>
          </a:p>
          <a:p>
            <a:endParaRPr lang="tr-TR" dirty="0"/>
          </a:p>
        </p:txBody>
      </p:sp>
    </p:spTree>
  </p:cSld>
  <p:clrMapOvr>
    <a:masterClrMapping/>
  </p:clrMapOvr>
  <p:transition advTm="25328">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Sait Faik Abasıyanık –Mektup-</a:t>
            </a:r>
            <a:br>
              <a:rPr lang="tr-TR" dirty="0" smtClean="0"/>
            </a:br>
            <a:r>
              <a:rPr lang="tr-TR" dirty="0" smtClean="0"/>
              <a:t> Şiiri</a:t>
            </a:r>
            <a:endParaRPr lang="tr-TR" dirty="0"/>
          </a:p>
        </p:txBody>
      </p:sp>
      <p:sp>
        <p:nvSpPr>
          <p:cNvPr id="3" name="2 İçerik Yer Tutucusu"/>
          <p:cNvSpPr>
            <a:spLocks noGrp="1"/>
          </p:cNvSpPr>
          <p:nvPr>
            <p:ph sz="half" idx="1"/>
          </p:nvPr>
        </p:nvSpPr>
        <p:spPr>
          <a:xfrm>
            <a:off x="395536" y="1556792"/>
            <a:ext cx="3966592" cy="4608512"/>
          </a:xfrm>
        </p:spPr>
        <p:txBody>
          <a:bodyPr>
            <a:normAutofit fontScale="47500" lnSpcReduction="20000"/>
          </a:bodyPr>
          <a:lstStyle/>
          <a:p>
            <a:r>
              <a:rPr lang="tr-TR" dirty="0"/>
              <a:t>I</a:t>
            </a:r>
            <a:br>
              <a:rPr lang="tr-TR" dirty="0"/>
            </a:br>
            <a:r>
              <a:rPr lang="tr-TR" sz="4400" dirty="0"/>
              <a:t>Vapurun dümen yerinde çaldığım ıslık</a:t>
            </a:r>
            <a:br>
              <a:rPr lang="tr-TR" sz="4400" dirty="0"/>
            </a:br>
            <a:r>
              <a:rPr lang="tr-TR" sz="4400" dirty="0"/>
              <a:t>Yağmurlu güvertedeki türküm</a:t>
            </a:r>
            <a:br>
              <a:rPr lang="tr-TR" sz="4400" dirty="0"/>
            </a:br>
            <a:r>
              <a:rPr lang="tr-TR" sz="4400" dirty="0"/>
              <a:t>Sana yaklaşmaya vesiledir</a:t>
            </a:r>
            <a:br>
              <a:rPr lang="tr-TR" sz="4400" dirty="0"/>
            </a:br>
            <a:r>
              <a:rPr lang="tr-TR" sz="4400" dirty="0"/>
              <a:t>Yoksa canım, seni unutmak için değil.</a:t>
            </a:r>
            <a:br>
              <a:rPr lang="tr-TR" sz="4400" dirty="0"/>
            </a:br>
            <a:r>
              <a:rPr lang="tr-TR" sz="4400" dirty="0"/>
              <a:t>Senden sonra ancak anlaşılır</a:t>
            </a:r>
            <a:br>
              <a:rPr lang="tr-TR" sz="4400" dirty="0"/>
            </a:br>
            <a:r>
              <a:rPr lang="tr-TR" sz="4400" dirty="0"/>
              <a:t>İnsanoğluna öğretilen yalanlar.</a:t>
            </a:r>
            <a:br>
              <a:rPr lang="tr-TR" sz="4400" dirty="0"/>
            </a:br>
            <a:r>
              <a:rPr lang="tr-TR" sz="4400" dirty="0"/>
              <a:t>Senden sonra anlaşılır ancak</a:t>
            </a:r>
            <a:br>
              <a:rPr lang="tr-TR" sz="4400" dirty="0"/>
            </a:br>
            <a:r>
              <a:rPr lang="tr-TR" sz="4400" dirty="0"/>
              <a:t>Boşluğu </a:t>
            </a:r>
            <a:r>
              <a:rPr lang="tr-TR" sz="4400" dirty="0" err="1"/>
              <a:t>herşeyin</a:t>
            </a:r>
            <a:r>
              <a:rPr lang="tr-TR" sz="4400" dirty="0"/>
              <a:t>.</a:t>
            </a:r>
            <a:br>
              <a:rPr lang="tr-TR" sz="4400" dirty="0"/>
            </a:br>
            <a:r>
              <a:rPr lang="tr-TR" sz="4400" dirty="0"/>
              <a:t>Seninle beraberdir dolu kadehler</a:t>
            </a:r>
            <a:br>
              <a:rPr lang="tr-TR" sz="4400" dirty="0"/>
            </a:br>
            <a:r>
              <a:rPr lang="tr-TR" sz="4400" dirty="0"/>
              <a:t>Şaraplar seninle aziz</a:t>
            </a:r>
            <a:br>
              <a:rPr lang="tr-TR" sz="4400" dirty="0"/>
            </a:br>
            <a:r>
              <a:rPr lang="tr-TR" sz="4400" dirty="0" err="1"/>
              <a:t>Cigaralar</a:t>
            </a:r>
            <a:r>
              <a:rPr lang="tr-TR" sz="4400" dirty="0"/>
              <a:t> seninle tüter</a:t>
            </a:r>
            <a:br>
              <a:rPr lang="tr-TR" sz="4400" dirty="0"/>
            </a:br>
            <a:r>
              <a:rPr lang="tr-TR" sz="4400" dirty="0"/>
              <a:t>Ocaklar seninle yanar</a:t>
            </a:r>
            <a:br>
              <a:rPr lang="tr-TR" sz="4400" dirty="0"/>
            </a:br>
            <a:r>
              <a:rPr lang="tr-TR" sz="4400" dirty="0"/>
              <a:t>Yemekler seninle yenir</a:t>
            </a:r>
            <a:r>
              <a:rPr lang="tr-TR" sz="4400" dirty="0" smtClean="0"/>
              <a:t>.</a:t>
            </a:r>
            <a:endParaRPr lang="tr-TR" sz="4400" dirty="0"/>
          </a:p>
        </p:txBody>
      </p:sp>
      <p:sp>
        <p:nvSpPr>
          <p:cNvPr id="4" name="3 İçerik Yer Tutucusu"/>
          <p:cNvSpPr>
            <a:spLocks noGrp="1"/>
          </p:cNvSpPr>
          <p:nvPr>
            <p:ph sz="half" idx="2"/>
          </p:nvPr>
        </p:nvSpPr>
        <p:spPr>
          <a:xfrm>
            <a:off x="4572000" y="1628800"/>
            <a:ext cx="4038600" cy="4525963"/>
          </a:xfrm>
        </p:spPr>
        <p:txBody>
          <a:bodyPr>
            <a:normAutofit fontScale="47500" lnSpcReduction="20000"/>
          </a:bodyPr>
          <a:lstStyle/>
          <a:p>
            <a:r>
              <a:rPr lang="tr-TR" sz="3200" dirty="0"/>
              <a:t>II</a:t>
            </a:r>
            <a:r>
              <a:rPr lang="tr-TR" sz="4200" dirty="0"/>
              <a:t/>
            </a:r>
            <a:br>
              <a:rPr lang="tr-TR" sz="4200" dirty="0"/>
            </a:br>
            <a:r>
              <a:rPr lang="tr-TR" sz="4200" dirty="0"/>
              <a:t>Senden bahis açılmadıkça susmak isterim</a:t>
            </a:r>
            <a:br>
              <a:rPr lang="tr-TR" sz="4200" dirty="0"/>
            </a:br>
            <a:r>
              <a:rPr lang="tr-TR" sz="4200" dirty="0"/>
              <a:t>Senden bahis açılmaya vesiledir.</a:t>
            </a:r>
            <a:br>
              <a:rPr lang="tr-TR" sz="4200" dirty="0"/>
            </a:br>
            <a:r>
              <a:rPr lang="tr-TR" sz="4200" dirty="0"/>
              <a:t>Kınalı ada, vapur, deniz, yunus</a:t>
            </a:r>
            <a:br>
              <a:rPr lang="tr-TR" sz="4200" dirty="0"/>
            </a:br>
            <a:r>
              <a:rPr lang="tr-TR" sz="4200" dirty="0"/>
              <a:t>Şimdiye kadar neden gökyüzü değildi</a:t>
            </a:r>
            <a:br>
              <a:rPr lang="tr-TR" sz="4200" dirty="0"/>
            </a:br>
            <a:r>
              <a:rPr lang="tr-TR" sz="4200" dirty="0"/>
              <a:t>Niye böyle oldu</a:t>
            </a:r>
            <a:br>
              <a:rPr lang="tr-TR" sz="4200" dirty="0"/>
            </a:br>
            <a:r>
              <a:rPr lang="tr-TR" sz="4200" dirty="0"/>
              <a:t>Neden kitapları severdim?</a:t>
            </a:r>
            <a:br>
              <a:rPr lang="tr-TR" sz="4200" dirty="0"/>
            </a:br>
            <a:r>
              <a:rPr lang="tr-TR" sz="4200" dirty="0"/>
              <a:t>Bu şehirde ikimiz birden nefes alıyoruz</a:t>
            </a:r>
            <a:br>
              <a:rPr lang="tr-TR" sz="4200" dirty="0"/>
            </a:br>
            <a:r>
              <a:rPr lang="tr-TR" sz="4200" dirty="0"/>
              <a:t>Yoksa neye yarardı bu garip şehir?</a:t>
            </a:r>
            <a:br>
              <a:rPr lang="tr-TR" sz="4200" dirty="0"/>
            </a:br>
            <a:r>
              <a:rPr lang="tr-TR" sz="4200" dirty="0"/>
              <a:t>Burada senin doğduğun bana malumdur</a:t>
            </a:r>
            <a:br>
              <a:rPr lang="tr-TR" sz="4200" dirty="0"/>
            </a:br>
            <a:r>
              <a:rPr lang="tr-TR" sz="4200" dirty="0"/>
              <a:t>Yoksa sever miydim minareleri</a:t>
            </a:r>
            <a:br>
              <a:rPr lang="tr-TR" sz="4200" dirty="0"/>
            </a:br>
            <a:r>
              <a:rPr lang="tr-TR" sz="4200" dirty="0"/>
              <a:t>Süleymaniye'yi?</a:t>
            </a:r>
            <a:br>
              <a:rPr lang="tr-TR" sz="4200" dirty="0"/>
            </a:br>
            <a:r>
              <a:rPr lang="tr-TR" sz="4200" dirty="0"/>
              <a:t>Sen gavur olduğun halde</a:t>
            </a:r>
            <a:r>
              <a:rPr lang="tr-TR" sz="4200" dirty="0" smtClean="0"/>
              <a:t>.</a:t>
            </a:r>
            <a:r>
              <a:rPr lang="tr-TR" sz="4200" dirty="0"/>
              <a:t> </a:t>
            </a:r>
          </a:p>
          <a:p>
            <a:endParaRPr lang="tr-TR" sz="4200" dirty="0"/>
          </a:p>
        </p:txBody>
      </p:sp>
    </p:spTree>
  </p:cSld>
  <p:clrMapOvr>
    <a:masterClrMapping/>
  </p:clrMapOvr>
  <p:transition advTm="60343">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145</TotalTime>
  <Words>280</Words>
  <Application>Microsoft Office PowerPoint</Application>
  <PresentationFormat>Ekran Gösterisi (4:3)</PresentationFormat>
  <Paragraphs>22</Paragraphs>
  <Slides>11</Slides>
  <Notes>1</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Gündönümü</vt:lpstr>
      <vt:lpstr>SAİT FAİK ABASIYANIK</vt:lpstr>
      <vt:lpstr>Slayt 2</vt:lpstr>
      <vt:lpstr>SAİT FAİK ABASIYANIK </vt:lpstr>
      <vt:lpstr>Slayt 4</vt:lpstr>
      <vt:lpstr>Slayt 5</vt:lpstr>
      <vt:lpstr>Çocukluğu ve Eğitimi</vt:lpstr>
      <vt:lpstr>Slayt 7</vt:lpstr>
      <vt:lpstr>Slayt 8</vt:lpstr>
      <vt:lpstr>Sait Faik Abasıyanık –Mektup-  Şiiri</vt:lpstr>
      <vt:lpstr>O ve Ben</vt:lpstr>
      <vt:lpstr>İzlediğiniz için teşekkürler  Hazırlayan:Lale Nur Taşkıran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SAİT FAİK ABASIYANIK</dc:title>
  <dc:creator>Casper</dc:creator>
  <cp:lastModifiedBy>Casper</cp:lastModifiedBy>
  <cp:revision>17</cp:revision>
  <dcterms:created xsi:type="dcterms:W3CDTF">2015-12-01T15:44:27Z</dcterms:created>
  <dcterms:modified xsi:type="dcterms:W3CDTF">2015-12-01T19:26:56Z</dcterms:modified>
</cp:coreProperties>
</file>