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5143500" cx="9144000"/>
  <p:notesSz cx="6858000" cy="9144000"/>
  <p:embeddedFontLst>
    <p:embeddedFont>
      <p:font typeface="Roboto Slab"/>
      <p:regular r:id="rId16"/>
      <p:bold r:id="rId17"/>
    </p:embeddedFont>
    <p:embeddedFont>
      <p:font typeface="Proxima Nova"/>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font" Target="fonts/ProximaNova-italic.fntdata"/><Relationship Id="rId11" Type="http://schemas.openxmlformats.org/officeDocument/2006/relationships/slide" Target="slides/slide7.xml"/><Relationship Id="rId10" Type="http://schemas.openxmlformats.org/officeDocument/2006/relationships/slide" Target="slides/slide6.xml"/><Relationship Id="rId21" Type="http://schemas.openxmlformats.org/officeDocument/2006/relationships/font" Target="fonts/ProximaNova-bol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RobotoSlab-bold.fntdata"/><Relationship Id="rId16" Type="http://schemas.openxmlformats.org/officeDocument/2006/relationships/font" Target="fonts/RobotoSlab-regular.fntdata"/><Relationship Id="rId5" Type="http://schemas.openxmlformats.org/officeDocument/2006/relationships/slide" Target="slides/slide1.xml"/><Relationship Id="rId19" Type="http://schemas.openxmlformats.org/officeDocument/2006/relationships/font" Target="fonts/ProximaNova-bold.fntdata"/><Relationship Id="rId6" Type="http://schemas.openxmlformats.org/officeDocument/2006/relationships/slide" Target="slides/slide2.xml"/><Relationship Id="rId18" Type="http://schemas.openxmlformats.org/officeDocument/2006/relationships/font" Target="fonts/ProximaNova-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7" name="Shape 5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1" name="Shape 11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7" name="Shape 11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 name="Shape 60"/>
        <p:cNvGrpSpPr/>
        <p:nvPr/>
      </p:nvGrpSpPr>
      <p:grpSpPr>
        <a:xfrm>
          <a:off x="0" y="0"/>
          <a:ext cx="0" cy="0"/>
          <a:chOff x="0" y="0"/>
          <a:chExt cx="0" cy="0"/>
        </a:xfrm>
      </p:grpSpPr>
      <p:sp>
        <p:nvSpPr>
          <p:cNvPr id="61" name="Shape 6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2" name="Shape 6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8" name="Shape 6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 name="Shape 74"/>
        <p:cNvGrpSpPr/>
        <p:nvPr/>
      </p:nvGrpSpPr>
      <p:grpSpPr>
        <a:xfrm>
          <a:off x="0" y="0"/>
          <a:ext cx="0" cy="0"/>
          <a:chOff x="0" y="0"/>
          <a:chExt cx="0" cy="0"/>
        </a:xfrm>
      </p:grpSpPr>
      <p:sp>
        <p:nvSpPr>
          <p:cNvPr id="75" name="Shape 7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6" name="Shape 7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 name="Shape 79"/>
        <p:cNvGrpSpPr/>
        <p:nvPr/>
      </p:nvGrpSpPr>
      <p:grpSpPr>
        <a:xfrm>
          <a:off x="0" y="0"/>
          <a:ext cx="0" cy="0"/>
          <a:chOff x="0" y="0"/>
          <a:chExt cx="0" cy="0"/>
        </a:xfrm>
      </p:grpSpPr>
      <p:sp>
        <p:nvSpPr>
          <p:cNvPr id="80" name="Shape 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1" name="Shape 8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 name="Shape 85"/>
        <p:cNvGrpSpPr/>
        <p:nvPr/>
      </p:nvGrpSpPr>
      <p:grpSpPr>
        <a:xfrm>
          <a:off x="0" y="0"/>
          <a:ext cx="0" cy="0"/>
          <a:chOff x="0" y="0"/>
          <a:chExt cx="0" cy="0"/>
        </a:xfrm>
      </p:grpSpPr>
      <p:sp>
        <p:nvSpPr>
          <p:cNvPr id="86" name="Shape 8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7" name="Shape 8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4" name="Shape 9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0" name="Shape 10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 name="Shape 104"/>
        <p:cNvGrpSpPr/>
        <p:nvPr/>
      </p:nvGrpSpPr>
      <p:grpSpPr>
        <a:xfrm>
          <a:off x="0" y="0"/>
          <a:ext cx="0" cy="0"/>
          <a:chOff x="0" y="0"/>
          <a:chExt cx="0" cy="0"/>
        </a:xfrm>
      </p:grpSpPr>
      <p:sp>
        <p:nvSpPr>
          <p:cNvPr id="105" name="Shape 10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6" name="Shape 10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dk1"/>
        </a:solidFill>
      </p:bgPr>
    </p:bg>
    <p:spTree>
      <p:nvGrpSpPr>
        <p:cNvPr id="9" name="Shape 9"/>
        <p:cNvGrpSpPr/>
        <p:nvPr/>
      </p:nvGrpSpPr>
      <p:grpSpPr>
        <a:xfrm>
          <a:off x="0" y="0"/>
          <a:ext cx="0" cy="0"/>
          <a:chOff x="0" y="0"/>
          <a:chExt cx="0" cy="0"/>
        </a:xfrm>
      </p:grpSpPr>
      <p:cxnSp>
        <p:nvCxnSpPr>
          <p:cNvPr id="10" name="Shape 10"/>
          <p:cNvCxnSpPr/>
          <p:nvPr/>
        </p:nvCxnSpPr>
        <p:spPr>
          <a:xfrm>
            <a:off x="0" y="2998150"/>
            <a:ext cx="9144000" cy="0"/>
          </a:xfrm>
          <a:prstGeom prst="straightConnector1">
            <a:avLst/>
          </a:prstGeom>
          <a:noFill/>
          <a:ln cap="flat" cmpd="sng" w="19050">
            <a:solidFill>
              <a:schemeClr val="lt2"/>
            </a:solidFill>
            <a:prstDash val="solid"/>
            <a:round/>
            <a:headEnd len="med" w="med" type="none"/>
            <a:tailEnd len="med" w="med" type="none"/>
          </a:ln>
        </p:spPr>
      </p:cxnSp>
      <p:sp>
        <p:nvSpPr>
          <p:cNvPr id="11" name="Shape 11"/>
          <p:cNvSpPr txBox="1"/>
          <p:nvPr>
            <p:ph type="ctrTitle"/>
          </p:nvPr>
        </p:nvSpPr>
        <p:spPr>
          <a:xfrm>
            <a:off x="510450" y="1257300"/>
            <a:ext cx="8123100" cy="1588500"/>
          </a:xfrm>
          <a:prstGeom prst="rect">
            <a:avLst/>
          </a:prstGeom>
        </p:spPr>
        <p:txBody>
          <a:bodyPr anchorCtr="0" anchor="b" bIns="91425" lIns="91425" rIns="91425" tIns="91425"/>
          <a:lstStyle>
            <a:lvl1pPr lvl="0">
              <a:spcBef>
                <a:spcPts val="0"/>
              </a:spcBef>
              <a:buClr>
                <a:schemeClr val="lt1"/>
              </a:buClr>
              <a:buSzPct val="100000"/>
              <a:defRPr sz="4800">
                <a:solidFill>
                  <a:schemeClr val="lt1"/>
                </a:solidFill>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p:txBody>
      </p:sp>
      <p:sp>
        <p:nvSpPr>
          <p:cNvPr id="12" name="Shape 12"/>
          <p:cNvSpPr txBox="1"/>
          <p:nvPr>
            <p:ph idx="1" type="subTitle"/>
          </p:nvPr>
        </p:nvSpPr>
        <p:spPr>
          <a:xfrm>
            <a:off x="510450" y="3182312"/>
            <a:ext cx="8123100" cy="630000"/>
          </a:xfrm>
          <a:prstGeom prst="rect">
            <a:avLst/>
          </a:prstGeom>
        </p:spPr>
        <p:txBody>
          <a:bodyPr anchorCtr="0" anchor="t" bIns="91425" lIns="91425" rIns="91425" tIns="91425"/>
          <a:lstStyle>
            <a:lvl1pPr lvl="0">
              <a:lnSpc>
                <a:spcPct val="100000"/>
              </a:lnSpc>
              <a:spcBef>
                <a:spcPts val="0"/>
              </a:spcBef>
              <a:spcAft>
                <a:spcPts val="0"/>
              </a:spcAft>
              <a:buClr>
                <a:schemeClr val="lt1"/>
              </a:buClr>
              <a:buSzPct val="100000"/>
              <a:buNone/>
              <a:defRPr sz="2400">
                <a:solidFill>
                  <a:schemeClr val="lt1"/>
                </a:solidFill>
              </a:defRPr>
            </a:lvl1pPr>
            <a:lvl2pPr lvl="1">
              <a:lnSpc>
                <a:spcPct val="100000"/>
              </a:lnSpc>
              <a:spcBef>
                <a:spcPts val="0"/>
              </a:spcBef>
              <a:spcAft>
                <a:spcPts val="0"/>
              </a:spcAft>
              <a:buClr>
                <a:schemeClr val="lt1"/>
              </a:buClr>
              <a:buSzPct val="100000"/>
              <a:buNone/>
              <a:defRPr sz="2400">
                <a:solidFill>
                  <a:schemeClr val="lt1"/>
                </a:solidFill>
              </a:defRPr>
            </a:lvl2pPr>
            <a:lvl3pPr lvl="2">
              <a:lnSpc>
                <a:spcPct val="100000"/>
              </a:lnSpc>
              <a:spcBef>
                <a:spcPts val="0"/>
              </a:spcBef>
              <a:spcAft>
                <a:spcPts val="0"/>
              </a:spcAft>
              <a:buClr>
                <a:schemeClr val="lt1"/>
              </a:buClr>
              <a:buSzPct val="100000"/>
              <a:buNone/>
              <a:defRPr sz="2400">
                <a:solidFill>
                  <a:schemeClr val="lt1"/>
                </a:solidFill>
              </a:defRPr>
            </a:lvl3pPr>
            <a:lvl4pPr lvl="3">
              <a:lnSpc>
                <a:spcPct val="100000"/>
              </a:lnSpc>
              <a:spcBef>
                <a:spcPts val="0"/>
              </a:spcBef>
              <a:spcAft>
                <a:spcPts val="0"/>
              </a:spcAft>
              <a:buClr>
                <a:schemeClr val="lt1"/>
              </a:buClr>
              <a:buSzPct val="100000"/>
              <a:buNone/>
              <a:defRPr sz="2400">
                <a:solidFill>
                  <a:schemeClr val="lt1"/>
                </a:solidFill>
              </a:defRPr>
            </a:lvl4pPr>
            <a:lvl5pPr lvl="4">
              <a:lnSpc>
                <a:spcPct val="100000"/>
              </a:lnSpc>
              <a:spcBef>
                <a:spcPts val="0"/>
              </a:spcBef>
              <a:spcAft>
                <a:spcPts val="0"/>
              </a:spcAft>
              <a:buClr>
                <a:schemeClr val="lt1"/>
              </a:buClr>
              <a:buSzPct val="100000"/>
              <a:buNone/>
              <a:defRPr sz="2400">
                <a:solidFill>
                  <a:schemeClr val="lt1"/>
                </a:solidFill>
              </a:defRPr>
            </a:lvl5pPr>
            <a:lvl6pPr lvl="5">
              <a:lnSpc>
                <a:spcPct val="100000"/>
              </a:lnSpc>
              <a:spcBef>
                <a:spcPts val="0"/>
              </a:spcBef>
              <a:spcAft>
                <a:spcPts val="0"/>
              </a:spcAft>
              <a:buClr>
                <a:schemeClr val="lt1"/>
              </a:buClr>
              <a:buSzPct val="100000"/>
              <a:buNone/>
              <a:defRPr sz="2400">
                <a:solidFill>
                  <a:schemeClr val="lt1"/>
                </a:solidFill>
              </a:defRPr>
            </a:lvl6pPr>
            <a:lvl7pPr lvl="6">
              <a:lnSpc>
                <a:spcPct val="100000"/>
              </a:lnSpc>
              <a:spcBef>
                <a:spcPts val="0"/>
              </a:spcBef>
              <a:spcAft>
                <a:spcPts val="0"/>
              </a:spcAft>
              <a:buClr>
                <a:schemeClr val="lt1"/>
              </a:buClr>
              <a:buSzPct val="100000"/>
              <a:buNone/>
              <a:defRPr sz="2400">
                <a:solidFill>
                  <a:schemeClr val="lt1"/>
                </a:solidFill>
              </a:defRPr>
            </a:lvl7pPr>
            <a:lvl8pPr lvl="7">
              <a:lnSpc>
                <a:spcPct val="100000"/>
              </a:lnSpc>
              <a:spcBef>
                <a:spcPts val="0"/>
              </a:spcBef>
              <a:spcAft>
                <a:spcPts val="0"/>
              </a:spcAft>
              <a:buClr>
                <a:schemeClr val="lt1"/>
              </a:buClr>
              <a:buSzPct val="100000"/>
              <a:buNone/>
              <a:defRPr sz="2400">
                <a:solidFill>
                  <a:schemeClr val="lt1"/>
                </a:solidFill>
              </a:defRPr>
            </a:lvl8pPr>
            <a:lvl9pPr lvl="8">
              <a:lnSpc>
                <a:spcPct val="100000"/>
              </a:lnSpc>
              <a:spcBef>
                <a:spcPts val="0"/>
              </a:spcBef>
              <a:spcAft>
                <a:spcPts val="0"/>
              </a:spcAft>
              <a:buClr>
                <a:schemeClr val="lt1"/>
              </a:buClr>
              <a:buSzPct val="100000"/>
              <a:buNone/>
              <a:defRPr sz="2400">
                <a:solidFill>
                  <a:schemeClr val="lt1"/>
                </a:solidFill>
              </a:defRPr>
            </a:lvl9pPr>
          </a:lstStyle>
          <a:p/>
        </p:txBody>
      </p:sp>
      <p:sp>
        <p:nvSpPr>
          <p:cNvPr id="13" name="Shape 1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solidFill>
                  <a:schemeClr val="lt1"/>
                </a:solidFil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8" name="Shape 48"/>
        <p:cNvGrpSpPr/>
        <p:nvPr/>
      </p:nvGrpSpPr>
      <p:grpSpPr>
        <a:xfrm>
          <a:off x="0" y="0"/>
          <a:ext cx="0" cy="0"/>
          <a:chOff x="0" y="0"/>
          <a:chExt cx="0" cy="0"/>
        </a:xfrm>
      </p:grpSpPr>
      <p:sp>
        <p:nvSpPr>
          <p:cNvPr id="49" name="Shape 49"/>
          <p:cNvSpPr/>
          <p:nvPr/>
        </p:nvSpPr>
        <p:spPr>
          <a:xfrm>
            <a:off x="0" y="5045700"/>
            <a:ext cx="9144000" cy="978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50" name="Shape 50"/>
          <p:cNvSpPr txBox="1"/>
          <p:nvPr>
            <p:ph type="title"/>
          </p:nvPr>
        </p:nvSpPr>
        <p:spPr>
          <a:xfrm>
            <a:off x="311700" y="991475"/>
            <a:ext cx="8520600" cy="1917900"/>
          </a:xfrm>
          <a:prstGeom prst="rect">
            <a:avLst/>
          </a:prstGeom>
        </p:spPr>
        <p:txBody>
          <a:bodyPr anchorCtr="0" anchor="ctr" bIns="91425" lIns="91425" rIns="91425" tIns="91425"/>
          <a:lstStyle>
            <a:lvl1pPr lvl="0" algn="ctr">
              <a:spcBef>
                <a:spcPts val="0"/>
              </a:spcBef>
              <a:buSzPct val="100000"/>
              <a:defRPr b="1" sz="14000"/>
            </a:lvl1pPr>
            <a:lvl2pPr lvl="1" algn="ctr">
              <a:spcBef>
                <a:spcPts val="0"/>
              </a:spcBef>
              <a:buSzPct val="100000"/>
              <a:defRPr b="1" sz="14000"/>
            </a:lvl2pPr>
            <a:lvl3pPr lvl="2" algn="ctr">
              <a:spcBef>
                <a:spcPts val="0"/>
              </a:spcBef>
              <a:buSzPct val="100000"/>
              <a:defRPr b="1" sz="14000"/>
            </a:lvl3pPr>
            <a:lvl4pPr lvl="3" algn="ctr">
              <a:spcBef>
                <a:spcPts val="0"/>
              </a:spcBef>
              <a:buSzPct val="100000"/>
              <a:defRPr b="1" sz="14000"/>
            </a:lvl4pPr>
            <a:lvl5pPr lvl="4" algn="ctr">
              <a:spcBef>
                <a:spcPts val="0"/>
              </a:spcBef>
              <a:buSzPct val="100000"/>
              <a:defRPr b="1" sz="14000"/>
            </a:lvl5pPr>
            <a:lvl6pPr lvl="5" algn="ctr">
              <a:spcBef>
                <a:spcPts val="0"/>
              </a:spcBef>
              <a:buSzPct val="100000"/>
              <a:defRPr b="1" sz="14000"/>
            </a:lvl6pPr>
            <a:lvl7pPr lvl="6" algn="ctr">
              <a:spcBef>
                <a:spcPts val="0"/>
              </a:spcBef>
              <a:buSzPct val="100000"/>
              <a:defRPr b="1" sz="14000"/>
            </a:lvl7pPr>
            <a:lvl8pPr lvl="7" algn="ctr">
              <a:spcBef>
                <a:spcPts val="0"/>
              </a:spcBef>
              <a:buSzPct val="100000"/>
              <a:defRPr b="1" sz="14000"/>
            </a:lvl8pPr>
            <a:lvl9pPr lvl="8" algn="ctr">
              <a:spcBef>
                <a:spcPts val="0"/>
              </a:spcBef>
              <a:buSzPct val="100000"/>
              <a:defRPr b="1" sz="14000"/>
            </a:lvl9pPr>
          </a:lstStyle>
          <a:p/>
        </p:txBody>
      </p:sp>
      <p:sp>
        <p:nvSpPr>
          <p:cNvPr id="51" name="Shape 51"/>
          <p:cNvSpPr txBox="1"/>
          <p:nvPr>
            <p:ph idx="1" type="body"/>
          </p:nvPr>
        </p:nvSpPr>
        <p:spPr>
          <a:xfrm>
            <a:off x="311700" y="3071300"/>
            <a:ext cx="8520600" cy="901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52" name="Shape 5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3" name="Shape 53"/>
        <p:cNvGrpSpPr/>
        <p:nvPr/>
      </p:nvGrpSpPr>
      <p:grpSpPr>
        <a:xfrm>
          <a:off x="0" y="0"/>
          <a:ext cx="0" cy="0"/>
          <a:chOff x="0" y="0"/>
          <a:chExt cx="0" cy="0"/>
        </a:xfrm>
      </p:grpSpPr>
      <p:sp>
        <p:nvSpPr>
          <p:cNvPr id="54" name="Shape 5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dk1"/>
        </a:solidFill>
      </p:bgPr>
    </p:bg>
    <p:spTree>
      <p:nvGrpSpPr>
        <p:cNvPr id="14" name="Shape 14"/>
        <p:cNvGrpSpPr/>
        <p:nvPr/>
      </p:nvGrpSpPr>
      <p:grpSpPr>
        <a:xfrm>
          <a:off x="0" y="0"/>
          <a:ext cx="0" cy="0"/>
          <a:chOff x="0" y="0"/>
          <a:chExt cx="0" cy="0"/>
        </a:xfrm>
      </p:grpSpPr>
      <p:cxnSp>
        <p:nvCxnSpPr>
          <p:cNvPr id="15" name="Shape 15"/>
          <p:cNvCxnSpPr/>
          <p:nvPr/>
        </p:nvCxnSpPr>
        <p:spPr>
          <a:xfrm>
            <a:off x="0" y="2998150"/>
            <a:ext cx="9144000" cy="0"/>
          </a:xfrm>
          <a:prstGeom prst="straightConnector1">
            <a:avLst/>
          </a:prstGeom>
          <a:noFill/>
          <a:ln cap="flat" cmpd="sng" w="19050">
            <a:solidFill>
              <a:schemeClr val="lt2"/>
            </a:solidFill>
            <a:prstDash val="solid"/>
            <a:round/>
            <a:headEnd len="med" w="med" type="none"/>
            <a:tailEnd len="med" w="med" type="none"/>
          </a:ln>
        </p:spPr>
      </p:cxnSp>
      <p:sp>
        <p:nvSpPr>
          <p:cNvPr id="16" name="Shape 16"/>
          <p:cNvSpPr txBox="1"/>
          <p:nvPr>
            <p:ph type="title"/>
          </p:nvPr>
        </p:nvSpPr>
        <p:spPr>
          <a:xfrm>
            <a:off x="510450" y="2057400"/>
            <a:ext cx="8123100" cy="778800"/>
          </a:xfrm>
          <a:prstGeom prst="rect">
            <a:avLst/>
          </a:prstGeom>
        </p:spPr>
        <p:txBody>
          <a:bodyPr anchorCtr="0" anchor="b" bIns="91425" lIns="91425" rIns="91425" tIns="91425"/>
          <a:lstStyle>
            <a:lvl1pPr lvl="0">
              <a:spcBef>
                <a:spcPts val="0"/>
              </a:spcBef>
              <a:buClr>
                <a:schemeClr val="lt1"/>
              </a:buClr>
              <a:buSzPct val="100000"/>
              <a:defRPr sz="3600">
                <a:solidFill>
                  <a:schemeClr val="lt1"/>
                </a:solidFill>
              </a:defRPr>
            </a:lvl1pPr>
            <a:lvl2pPr lvl="1">
              <a:spcBef>
                <a:spcPts val="0"/>
              </a:spcBef>
              <a:buClr>
                <a:schemeClr val="lt1"/>
              </a:buClr>
              <a:buSzPct val="100000"/>
              <a:defRPr sz="3600">
                <a:solidFill>
                  <a:schemeClr val="lt1"/>
                </a:solidFill>
              </a:defRPr>
            </a:lvl2pPr>
            <a:lvl3pPr lvl="2">
              <a:spcBef>
                <a:spcPts val="0"/>
              </a:spcBef>
              <a:buClr>
                <a:schemeClr val="lt1"/>
              </a:buClr>
              <a:buSzPct val="100000"/>
              <a:defRPr sz="3600">
                <a:solidFill>
                  <a:schemeClr val="lt1"/>
                </a:solidFill>
              </a:defRPr>
            </a:lvl3pPr>
            <a:lvl4pPr lvl="3">
              <a:spcBef>
                <a:spcPts val="0"/>
              </a:spcBef>
              <a:buClr>
                <a:schemeClr val="lt1"/>
              </a:buClr>
              <a:buSzPct val="100000"/>
              <a:defRPr sz="3600">
                <a:solidFill>
                  <a:schemeClr val="lt1"/>
                </a:solidFill>
              </a:defRPr>
            </a:lvl4pPr>
            <a:lvl5pPr lvl="4">
              <a:spcBef>
                <a:spcPts val="0"/>
              </a:spcBef>
              <a:buClr>
                <a:schemeClr val="lt1"/>
              </a:buClr>
              <a:buSzPct val="100000"/>
              <a:defRPr sz="3600">
                <a:solidFill>
                  <a:schemeClr val="lt1"/>
                </a:solidFill>
              </a:defRPr>
            </a:lvl5pPr>
            <a:lvl6pPr lvl="5">
              <a:spcBef>
                <a:spcPts val="0"/>
              </a:spcBef>
              <a:buClr>
                <a:schemeClr val="lt1"/>
              </a:buClr>
              <a:buSzPct val="100000"/>
              <a:defRPr sz="3600">
                <a:solidFill>
                  <a:schemeClr val="lt1"/>
                </a:solidFill>
              </a:defRPr>
            </a:lvl6pPr>
            <a:lvl7pPr lvl="6">
              <a:spcBef>
                <a:spcPts val="0"/>
              </a:spcBef>
              <a:buClr>
                <a:schemeClr val="lt1"/>
              </a:buClr>
              <a:buSzPct val="100000"/>
              <a:defRPr sz="3600">
                <a:solidFill>
                  <a:schemeClr val="lt1"/>
                </a:solidFill>
              </a:defRPr>
            </a:lvl7pPr>
            <a:lvl8pPr lvl="7">
              <a:spcBef>
                <a:spcPts val="0"/>
              </a:spcBef>
              <a:buClr>
                <a:schemeClr val="lt1"/>
              </a:buClr>
              <a:buSzPct val="100000"/>
              <a:defRPr sz="3600">
                <a:solidFill>
                  <a:schemeClr val="lt1"/>
                </a:solidFill>
              </a:defRPr>
            </a:lvl8pPr>
            <a:lvl9pPr lvl="8">
              <a:spcBef>
                <a:spcPts val="0"/>
              </a:spcBef>
              <a:buClr>
                <a:schemeClr val="lt1"/>
              </a:buClr>
              <a:buSzPct val="100000"/>
              <a:defRPr sz="3600">
                <a:solidFill>
                  <a:schemeClr val="lt1"/>
                </a:solidFill>
              </a:defRPr>
            </a:lvl9pPr>
          </a:lstStyle>
          <a:p/>
        </p:txBody>
      </p:sp>
      <p:sp>
        <p:nvSpPr>
          <p:cNvPr id="17" name="Shape 1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solidFill>
                  <a:schemeClr val="lt1"/>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8" name="Shape 18"/>
        <p:cNvGrpSpPr/>
        <p:nvPr/>
      </p:nvGrpSpPr>
      <p:grpSpPr>
        <a:xfrm>
          <a:off x="0" y="0"/>
          <a:ext cx="0" cy="0"/>
          <a:chOff x="0" y="0"/>
          <a:chExt cx="0" cy="0"/>
        </a:xfrm>
      </p:grpSpPr>
      <p:sp>
        <p:nvSpPr>
          <p:cNvPr id="19" name="Shape 19"/>
          <p:cNvSpPr/>
          <p:nvPr/>
        </p:nvSpPr>
        <p:spPr>
          <a:xfrm>
            <a:off x="0" y="5045700"/>
            <a:ext cx="9144000" cy="978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20" name="Shape 20"/>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1" name="Shape 21"/>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3" name="Shape 23"/>
        <p:cNvGrpSpPr/>
        <p:nvPr/>
      </p:nvGrpSpPr>
      <p:grpSpPr>
        <a:xfrm>
          <a:off x="0" y="0"/>
          <a:ext cx="0" cy="0"/>
          <a:chOff x="0" y="0"/>
          <a:chExt cx="0" cy="0"/>
        </a:xfrm>
      </p:grpSpPr>
      <p:sp>
        <p:nvSpPr>
          <p:cNvPr id="24" name="Shape 24"/>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5" name="Shape 25"/>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6" name="Shape 26"/>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8" name="Shape 28"/>
        <p:cNvGrpSpPr/>
        <p:nvPr/>
      </p:nvGrpSpPr>
      <p:grpSpPr>
        <a:xfrm>
          <a:off x="0" y="0"/>
          <a:ext cx="0" cy="0"/>
          <a:chOff x="0" y="0"/>
          <a:chExt cx="0" cy="0"/>
        </a:xfrm>
      </p:grpSpPr>
      <p:sp>
        <p:nvSpPr>
          <p:cNvPr id="29" name="Shape 29"/>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0" name="Shape 3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31" name="Shape 31"/>
        <p:cNvGrpSpPr/>
        <p:nvPr/>
      </p:nvGrpSpPr>
      <p:grpSpPr>
        <a:xfrm>
          <a:off x="0" y="0"/>
          <a:ext cx="0" cy="0"/>
          <a:chOff x="0" y="0"/>
          <a:chExt cx="0" cy="0"/>
        </a:xfrm>
      </p:grpSpPr>
      <p:sp>
        <p:nvSpPr>
          <p:cNvPr id="32" name="Shape 32"/>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3" name="Shape 33"/>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bg>
      <p:bgPr>
        <a:solidFill>
          <a:schemeClr val="lt2"/>
        </a:solidFill>
      </p:bgPr>
    </p:bg>
    <p:spTree>
      <p:nvGrpSpPr>
        <p:cNvPr id="35" name="Shape 35"/>
        <p:cNvGrpSpPr/>
        <p:nvPr/>
      </p:nvGrpSpPr>
      <p:grpSpPr>
        <a:xfrm>
          <a:off x="0" y="0"/>
          <a:ext cx="0" cy="0"/>
          <a:chOff x="0" y="0"/>
          <a:chExt cx="0" cy="0"/>
        </a:xfrm>
      </p:grpSpPr>
      <p:sp>
        <p:nvSpPr>
          <p:cNvPr id="36" name="Shape 36"/>
          <p:cNvSpPr txBox="1"/>
          <p:nvPr>
            <p:ph type="title"/>
          </p:nvPr>
        </p:nvSpPr>
        <p:spPr>
          <a:xfrm>
            <a:off x="490250" y="526350"/>
            <a:ext cx="57975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7" name="Shape 3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8" name="Shape 38"/>
        <p:cNvGrpSpPr/>
        <p:nvPr/>
      </p:nvGrpSpPr>
      <p:grpSpPr>
        <a:xfrm>
          <a:off x="0" y="0"/>
          <a:ext cx="0" cy="0"/>
          <a:chOff x="0" y="0"/>
          <a:chExt cx="0" cy="0"/>
        </a:xfrm>
      </p:grpSpPr>
      <p:sp>
        <p:nvSpPr>
          <p:cNvPr id="39" name="Shape 39"/>
          <p:cNvSpPr/>
          <p:nvPr/>
        </p:nvSpPr>
        <p:spPr>
          <a:xfrm>
            <a:off x="4572000" y="75"/>
            <a:ext cx="4572000" cy="51435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40" name="Shape 40"/>
          <p:cNvCxnSpPr/>
          <p:nvPr/>
        </p:nvCxnSpPr>
        <p:spPr>
          <a:xfrm>
            <a:off x="5029675" y="4495500"/>
            <a:ext cx="468300" cy="0"/>
          </a:xfrm>
          <a:prstGeom prst="straightConnector1">
            <a:avLst/>
          </a:prstGeom>
          <a:noFill/>
          <a:ln cap="flat" cmpd="sng" w="19050">
            <a:solidFill>
              <a:schemeClr val="lt2"/>
            </a:solidFill>
            <a:prstDash val="solid"/>
            <a:round/>
            <a:headEnd len="med" w="med" type="none"/>
            <a:tailEnd len="med" w="med" type="none"/>
          </a:ln>
        </p:spPr>
      </p:cxnSp>
      <p:sp>
        <p:nvSpPr>
          <p:cNvPr id="41" name="Shape 41"/>
          <p:cNvSpPr txBox="1"/>
          <p:nvPr>
            <p:ph type="title"/>
          </p:nvPr>
        </p:nvSpPr>
        <p:spPr>
          <a:xfrm>
            <a:off x="265500" y="1205825"/>
            <a:ext cx="4045200" cy="15096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42" name="Shape 42"/>
          <p:cNvSpPr txBox="1"/>
          <p:nvPr>
            <p:ph idx="1" type="subTitle"/>
          </p:nvPr>
        </p:nvSpPr>
        <p:spPr>
          <a:xfrm>
            <a:off x="265500" y="2769000"/>
            <a:ext cx="4045200" cy="13455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43" name="Shape 43"/>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p:txBody>
      </p:sp>
      <p:sp>
        <p:nvSpPr>
          <p:cNvPr id="44" name="Shape 4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solidFill>
                  <a:schemeClr val="lt1"/>
                </a:solidFil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5" name="Shape 45"/>
        <p:cNvGrpSpPr/>
        <p:nvPr/>
      </p:nvGrpSpPr>
      <p:grpSpPr>
        <a:xfrm>
          <a:off x="0" y="0"/>
          <a:ext cx="0" cy="0"/>
          <a:chOff x="0" y="0"/>
          <a:chExt cx="0" cy="0"/>
        </a:xfrm>
      </p:grpSpPr>
      <p:sp>
        <p:nvSpPr>
          <p:cNvPr id="46" name="Shape 46"/>
          <p:cNvSpPr txBox="1"/>
          <p:nvPr>
            <p:ph idx="1" type="body"/>
          </p:nvPr>
        </p:nvSpPr>
        <p:spPr>
          <a:xfrm>
            <a:off x="311700" y="4236825"/>
            <a:ext cx="5998800" cy="598800"/>
          </a:xfrm>
          <a:prstGeom prst="rect">
            <a:avLst/>
          </a:prstGeom>
        </p:spPr>
        <p:txBody>
          <a:bodyPr anchorCtr="0" anchor="ctr" bIns="91425" lIns="91425" rIns="91425" tIns="91425"/>
          <a:lstStyle>
            <a:lvl1pPr lvl="0">
              <a:lnSpc>
                <a:spcPct val="100000"/>
              </a:lnSpc>
              <a:spcBef>
                <a:spcPts val="0"/>
              </a:spcBef>
              <a:spcAft>
                <a:spcPts val="0"/>
              </a:spcAft>
              <a:buSzPct val="100000"/>
              <a:buNone/>
              <a:defRPr sz="2100"/>
            </a:lvl1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1pPr>
            <a:lvl2pPr lvl="1">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2pPr>
            <a:lvl3pPr lvl="2">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3pPr>
            <a:lvl4pPr lvl="3">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4pPr>
            <a:lvl5pPr lvl="4">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5pPr>
            <a:lvl6pPr lvl="5">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6pPr>
            <a:lvl7pPr lvl="6">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7pPr>
            <a:lvl8pPr lvl="7">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8pPr>
            <a:lvl9pPr lvl="8">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accent3"/>
              </a:buClr>
              <a:buSzPct val="100000"/>
              <a:buFont typeface="Proxima Nova"/>
              <a:defRPr sz="1800">
                <a:solidFill>
                  <a:schemeClr val="accent3"/>
                </a:solidFill>
                <a:latin typeface="Proxima Nova"/>
                <a:ea typeface="Proxima Nova"/>
                <a:cs typeface="Proxima Nova"/>
                <a:sym typeface="Proxima Nova"/>
              </a:defRPr>
            </a:lvl1pPr>
            <a:lvl2pPr lvl="1">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2pPr>
            <a:lvl3pPr lvl="2">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3pPr>
            <a:lvl4pPr lvl="3">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4pPr>
            <a:lvl5pPr lvl="4">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5pPr>
            <a:lvl6pPr lvl="5">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6pPr>
            <a:lvl7pPr lvl="6">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7pPr>
            <a:lvl8pPr lvl="7">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8pPr>
            <a:lvl9pPr lvl="8">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tr" sz="1000">
                <a:solidFill>
                  <a:schemeClr val="dk1"/>
                </a:solidFill>
                <a:latin typeface="Proxima Nova"/>
                <a:ea typeface="Proxima Nova"/>
                <a:cs typeface="Proxima Nova"/>
                <a:sym typeface="Proxima Nova"/>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image" Target="../media/image0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x="0" y="0"/>
          <a:ext cx="0" cy="0"/>
          <a:chOff x="0" y="0"/>
          <a:chExt cx="0" cy="0"/>
        </a:xfrm>
      </p:grpSpPr>
      <p:sp>
        <p:nvSpPr>
          <p:cNvPr id="59" name="Shape 59"/>
          <p:cNvSpPr txBox="1"/>
          <p:nvPr>
            <p:ph type="title"/>
          </p:nvPr>
        </p:nvSpPr>
        <p:spPr>
          <a:xfrm>
            <a:off x="510450" y="2057400"/>
            <a:ext cx="8123100" cy="778800"/>
          </a:xfrm>
          <a:prstGeom prst="rect">
            <a:avLst/>
          </a:prstGeom>
        </p:spPr>
        <p:txBody>
          <a:bodyPr anchorCtr="0" anchor="b" bIns="91425" lIns="91425" rIns="91425" tIns="91425">
            <a:noAutofit/>
          </a:bodyPr>
          <a:lstStyle/>
          <a:p>
            <a:pPr lvl="0" rtl="0" algn="ctr">
              <a:lnSpc>
                <a:spcPct val="108962"/>
              </a:lnSpc>
              <a:spcBef>
                <a:spcPts val="0"/>
              </a:spcBef>
              <a:buNone/>
            </a:pPr>
            <a:r>
              <a:rPr b="1" lang="tr" sz="6600">
                <a:solidFill>
                  <a:srgbClr val="FFFFFF"/>
                </a:solidFill>
                <a:latin typeface="Times New Roman"/>
                <a:ea typeface="Times New Roman"/>
                <a:cs typeface="Times New Roman"/>
                <a:sym typeface="Times New Roman"/>
              </a:rPr>
              <a:t>Mülakat ( Görüşme )</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x="0" y="0"/>
          <a:ext cx="0" cy="0"/>
          <a:chOff x="0" y="0"/>
          <a:chExt cx="0" cy="0"/>
        </a:xfrm>
      </p:grpSpPr>
      <p:sp>
        <p:nvSpPr>
          <p:cNvPr id="113" name="Shape 113"/>
          <p:cNvSpPr txBox="1"/>
          <p:nvPr>
            <p:ph type="title"/>
          </p:nvPr>
        </p:nvSpPr>
        <p:spPr>
          <a:xfrm>
            <a:off x="311700" y="445025"/>
            <a:ext cx="8520600" cy="572700"/>
          </a:xfrm>
          <a:prstGeom prst="rect">
            <a:avLst/>
          </a:prstGeom>
        </p:spPr>
        <p:txBody>
          <a:bodyPr anchorCtr="0" anchor="ctr" bIns="91425" lIns="91425" rIns="91425" tIns="91425">
            <a:noAutofit/>
          </a:bodyPr>
          <a:lstStyle/>
          <a:p>
            <a:pPr indent="546100" lvl="0" rtl="0" algn="ctr">
              <a:lnSpc>
                <a:spcPct val="152608"/>
              </a:lnSpc>
              <a:spcBef>
                <a:spcPts val="600"/>
              </a:spcBef>
              <a:spcAft>
                <a:spcPts val="600"/>
              </a:spcAft>
              <a:buNone/>
            </a:pPr>
            <a:r>
              <a:rPr b="1" lang="tr" sz="3600">
                <a:solidFill>
                  <a:srgbClr val="444444"/>
                </a:solidFill>
                <a:latin typeface="Times New Roman"/>
                <a:ea typeface="Times New Roman"/>
                <a:cs typeface="Times New Roman"/>
                <a:sym typeface="Times New Roman"/>
              </a:rPr>
              <a:t> </a:t>
            </a:r>
            <a:r>
              <a:rPr b="1" lang="tr" sz="3600">
                <a:solidFill>
                  <a:srgbClr val="FF0000"/>
                </a:solidFill>
                <a:latin typeface="Times New Roman"/>
                <a:ea typeface="Times New Roman"/>
                <a:cs typeface="Times New Roman"/>
                <a:sym typeface="Times New Roman"/>
              </a:rPr>
              <a:t>Mülakat, görüşme türleri</a:t>
            </a:r>
          </a:p>
        </p:txBody>
      </p:sp>
      <p:sp>
        <p:nvSpPr>
          <p:cNvPr id="114" name="Shape 114"/>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546100" lvl="0" rtl="0" algn="ctr">
              <a:lnSpc>
                <a:spcPct val="152608"/>
              </a:lnSpc>
              <a:spcBef>
                <a:spcPts val="600"/>
              </a:spcBef>
              <a:spcAft>
                <a:spcPts val="600"/>
              </a:spcAft>
              <a:buNone/>
            </a:pPr>
            <a:r>
              <a:rPr b="1" lang="tr" sz="1300">
                <a:solidFill>
                  <a:srgbClr val="444444"/>
                </a:solidFill>
                <a:latin typeface="Times New Roman"/>
                <a:ea typeface="Times New Roman"/>
                <a:cs typeface="Times New Roman"/>
                <a:sym typeface="Times New Roman"/>
              </a:rPr>
              <a:t> </a:t>
            </a:r>
            <a:r>
              <a:rPr b="1"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 </a:t>
            </a:r>
            <a:r>
              <a:rPr b="1" lang="tr" sz="1300">
                <a:solidFill>
                  <a:srgbClr val="FF0000"/>
                </a:solidFill>
                <a:latin typeface="Times New Roman"/>
                <a:ea typeface="Times New Roman"/>
                <a:cs typeface="Times New Roman"/>
                <a:sym typeface="Times New Roman"/>
              </a:rPr>
              <a:t>Tanıtıcı mülakatlar:</a:t>
            </a:r>
            <a:r>
              <a:rPr lang="tr" sz="1300">
                <a:solidFill>
                  <a:srgbClr val="444444"/>
                </a:solidFill>
                <a:latin typeface="Times New Roman"/>
                <a:ea typeface="Times New Roman"/>
                <a:cs typeface="Times New Roman"/>
                <a:sym typeface="Times New Roman"/>
              </a:rPr>
              <a:t>Bu tür mülakatlar esas mülakatlardır. Farklı alanlarda tanınmış kişilerin bilgi, görüş ve fikirlerini halka yaymak maksadı ile yapılan görüşmelerdir. Yüz yüze ya da teknolojik araçlar kullanılarak yapılır.</a:t>
            </a:r>
          </a:p>
          <a:p>
            <a:pPr indent="546100" lvl="0" rtl="0" algn="ctr">
              <a:lnSpc>
                <a:spcPct val="150000"/>
              </a:lnSpc>
              <a:spcBef>
                <a:spcPts val="600"/>
              </a:spcBef>
              <a:spcAft>
                <a:spcPts val="600"/>
              </a:spcAft>
              <a:buNone/>
            </a:pPr>
            <a:r>
              <a:rPr lang="tr" sz="1300">
                <a:solidFill>
                  <a:srgbClr val="444444"/>
                </a:solidFill>
                <a:latin typeface="Times New Roman"/>
                <a:ea typeface="Times New Roman"/>
                <a:cs typeface="Times New Roman"/>
                <a:sym typeface="Times New Roman"/>
              </a:rPr>
              <a:t> </a:t>
            </a:r>
            <a:r>
              <a:rPr b="1" lang="tr" sz="1300">
                <a:solidFill>
                  <a:srgbClr val="FF0000"/>
                </a:solidFill>
                <a:latin typeface="Times New Roman"/>
                <a:ea typeface="Times New Roman"/>
                <a:cs typeface="Times New Roman"/>
                <a:sym typeface="Times New Roman"/>
              </a:rPr>
              <a:t>İş Mülakatları:</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Belli meslek alanlarında bir işçi, akademisyen, öğrenci vb.  alımlarında kullanılan mülakatlardır. Bu tür mülakatlarda kişinin ilgi, kabiliyet, yetenek ve bilgileri ölçülmeye çalışılır. Görüşme yüz yüze gerçekleşir.</a:t>
            </a:r>
          </a:p>
          <a:p>
            <a:pPr indent="546100" lvl="0" rtl="0" algn="ctr">
              <a:lnSpc>
                <a:spcPct val="150000"/>
              </a:lnSpc>
              <a:spcBef>
                <a:spcPts val="600"/>
              </a:spcBef>
              <a:spcAft>
                <a:spcPts val="600"/>
              </a:spcAft>
              <a:buNone/>
            </a:pPr>
            <a:r>
              <a:rPr lang="tr" sz="1300">
                <a:solidFill>
                  <a:srgbClr val="444444"/>
                </a:solidFill>
                <a:latin typeface="Times New Roman"/>
                <a:ea typeface="Times New Roman"/>
                <a:cs typeface="Times New Roman"/>
                <a:sym typeface="Times New Roman"/>
              </a:rPr>
              <a:t> </a:t>
            </a:r>
            <a:r>
              <a:rPr b="1" lang="tr" sz="1300">
                <a:solidFill>
                  <a:srgbClr val="FF0000"/>
                </a:solidFill>
                <a:latin typeface="Times New Roman"/>
                <a:ea typeface="Times New Roman"/>
                <a:cs typeface="Times New Roman"/>
                <a:sym typeface="Times New Roman"/>
              </a:rPr>
              <a:t>Toplu mülakatlar:</a:t>
            </a:r>
            <a:r>
              <a:rPr lang="tr" sz="1300">
                <a:solidFill>
                  <a:srgbClr val="444444"/>
                </a:solidFill>
                <a:latin typeface="Times New Roman"/>
                <a:ea typeface="Times New Roman"/>
                <a:cs typeface="Times New Roman"/>
                <a:sym typeface="Times New Roman"/>
              </a:rPr>
              <a:t>Özellikle siyaset alanında tek bir kişiyle birden fazla kişinin soru cevap yolu ile yaptığı mülakatlardır.</a:t>
            </a:r>
          </a:p>
          <a:p>
            <a:pPr lvl="0" algn="ctr">
              <a:spcBef>
                <a:spcPts val="0"/>
              </a:spcBef>
              <a:buNone/>
            </a:pPr>
            <a:r>
              <a:t/>
            </a:r>
            <a:endParaRPr sz="1300">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nvSpPr>
        <p:spPr>
          <a:xfrm>
            <a:off x="3072000" y="1219675"/>
            <a:ext cx="3000000" cy="2800200"/>
          </a:xfrm>
          <a:prstGeom prst="rect">
            <a:avLst/>
          </a:prstGeom>
          <a:noFill/>
          <a:ln>
            <a:noFill/>
          </a:ln>
        </p:spPr>
        <p:txBody>
          <a:bodyPr anchorCtr="0" anchor="ctr" bIns="91425" lIns="91425" rIns="91425" tIns="91425">
            <a:noAutofit/>
          </a:bodyPr>
          <a:lstStyle/>
          <a:p>
            <a:pPr lvl="0" rtl="0" algn="ctr">
              <a:spcBef>
                <a:spcPts val="0"/>
              </a:spcBef>
              <a:buNone/>
            </a:pPr>
            <a:r>
              <a:rPr lang="tr" sz="5400">
                <a:latin typeface="Times New Roman"/>
                <a:ea typeface="Times New Roman"/>
                <a:cs typeface="Times New Roman"/>
                <a:sym typeface="Times New Roman"/>
              </a:rPr>
              <a:t>ARZU DEMİR</a:t>
            </a:r>
          </a:p>
          <a:p>
            <a:pPr lvl="0" rtl="0" algn="ctr">
              <a:spcBef>
                <a:spcPts val="0"/>
              </a:spcBef>
              <a:buNone/>
            </a:pPr>
            <a:r>
              <a:rPr lang="tr" sz="5400">
                <a:latin typeface="Times New Roman"/>
                <a:ea typeface="Times New Roman"/>
                <a:cs typeface="Times New Roman"/>
                <a:sym typeface="Times New Roman"/>
              </a:rPr>
              <a:t>11 / F</a:t>
            </a:r>
          </a:p>
          <a:p>
            <a:pPr lvl="0" rtl="0" algn="ctr">
              <a:spcBef>
                <a:spcPts val="0"/>
              </a:spcBef>
              <a:buNone/>
            </a:pPr>
            <a:r>
              <a:rPr lang="tr" sz="5400">
                <a:latin typeface="Times New Roman"/>
                <a:ea typeface="Times New Roman"/>
                <a:cs typeface="Times New Roman"/>
                <a:sym typeface="Times New Roman"/>
              </a:rPr>
              <a:t>121</a:t>
            </a:r>
          </a:p>
          <a:p>
            <a:pPr lvl="0" rtl="0">
              <a:spcBef>
                <a:spcPts val="0"/>
              </a:spcBef>
              <a:buNone/>
            </a:pPr>
            <a:r>
              <a:t/>
            </a:r>
            <a:endParaRPr sz="2400">
              <a:latin typeface="Roboto Slab"/>
              <a:ea typeface="Roboto Slab"/>
              <a:cs typeface="Roboto Slab"/>
              <a:sym typeface="Roboto Slab"/>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x="0" y="0"/>
          <a:ext cx="0" cy="0"/>
          <a:chOff x="0" y="0"/>
          <a:chExt cx="0" cy="0"/>
        </a:xfrm>
      </p:grpSpPr>
      <p:sp>
        <p:nvSpPr>
          <p:cNvPr id="64" name="Shape 64"/>
          <p:cNvSpPr txBox="1"/>
          <p:nvPr>
            <p:ph type="title"/>
          </p:nvPr>
        </p:nvSpPr>
        <p:spPr>
          <a:xfrm>
            <a:off x="311700" y="445025"/>
            <a:ext cx="8520600" cy="572700"/>
          </a:xfrm>
          <a:prstGeom prst="rect">
            <a:avLst/>
          </a:prstGeom>
        </p:spPr>
        <p:txBody>
          <a:bodyPr anchorCtr="0" anchor="ctr" bIns="91425" lIns="91425" rIns="91425" tIns="91425">
            <a:noAutofit/>
          </a:bodyPr>
          <a:lstStyle/>
          <a:p>
            <a:pPr indent="546100" lvl="0" rtl="0" algn="ctr">
              <a:lnSpc>
                <a:spcPct val="150000"/>
              </a:lnSpc>
              <a:spcBef>
                <a:spcPts val="600"/>
              </a:spcBef>
              <a:spcAft>
                <a:spcPts val="600"/>
              </a:spcAft>
              <a:buNone/>
            </a:pPr>
            <a:r>
              <a:rPr b="1" lang="tr" sz="3000">
                <a:solidFill>
                  <a:srgbClr val="FF0000"/>
                </a:solidFill>
                <a:latin typeface="Times New Roman"/>
                <a:ea typeface="Times New Roman"/>
                <a:cs typeface="Times New Roman"/>
                <a:sym typeface="Times New Roman"/>
              </a:rPr>
              <a:t>MÜLAKAT TÜRÜ VE ÖZELLİKLERİ</a:t>
            </a:r>
          </a:p>
        </p:txBody>
      </p:sp>
      <p:sp>
        <p:nvSpPr>
          <p:cNvPr id="65" name="Shape 65"/>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546100" lvl="0" rtl="0" algn="ctr">
              <a:lnSpc>
                <a:spcPct val="150000"/>
              </a:lnSpc>
              <a:spcBef>
                <a:spcPts val="600"/>
              </a:spcBef>
              <a:spcAft>
                <a:spcPts val="600"/>
              </a:spcAft>
              <a:buNone/>
            </a:pPr>
            <a:r>
              <a:rPr b="1" i="1" lang="tr" sz="1400">
                <a:solidFill>
                  <a:srgbClr val="444444"/>
                </a:solidFill>
                <a:latin typeface="Georgia"/>
                <a:ea typeface="Georgia"/>
                <a:cs typeface="Georgia"/>
                <a:sym typeface="Georgia"/>
              </a:rPr>
              <a:t>Mülakat nedir?, Mülakat türleri, Mülakat özellikleri, Mülakat yapma</a:t>
            </a:r>
          </a:p>
          <a:p>
            <a:pPr indent="546100" lvl="0" rtl="0" algn="ctr">
              <a:lnSpc>
                <a:spcPct val="150000"/>
              </a:lnSpc>
              <a:spcBef>
                <a:spcPts val="600"/>
              </a:spcBef>
              <a:spcAft>
                <a:spcPts val="600"/>
              </a:spcAft>
              <a:buNone/>
            </a:pPr>
            <a:r>
              <a:rPr lang="tr" sz="1400">
                <a:solidFill>
                  <a:srgbClr val="444444"/>
                </a:solidFill>
                <a:latin typeface="Georgia"/>
                <a:ea typeface="Georgia"/>
                <a:cs typeface="Georgia"/>
                <a:sym typeface="Georgia"/>
              </a:rPr>
              <a:t>Sanat, siyaset, spor, edebiyat, ekonomi vb. alanlarda uzman kişilerle yapılan aydınlatıcı görüşmelere </a:t>
            </a:r>
            <a:r>
              <a:rPr b="1" i="1" lang="tr" sz="1400">
                <a:solidFill>
                  <a:srgbClr val="444444"/>
                </a:solidFill>
                <a:latin typeface="Georgia"/>
                <a:ea typeface="Georgia"/>
                <a:cs typeface="Georgia"/>
                <a:sym typeface="Georgia"/>
              </a:rPr>
              <a:t>mülakat</a:t>
            </a:r>
            <a:r>
              <a:rPr lang="tr" sz="1400">
                <a:solidFill>
                  <a:srgbClr val="444444"/>
                </a:solidFill>
                <a:latin typeface="Georgia"/>
                <a:ea typeface="Georgia"/>
                <a:cs typeface="Georgia"/>
                <a:sym typeface="Georgia"/>
              </a:rPr>
              <a:t> denir. </a:t>
            </a:r>
            <a:r>
              <a:rPr b="1" lang="tr" sz="1400">
                <a:solidFill>
                  <a:srgbClr val="444444"/>
                </a:solidFill>
                <a:latin typeface="Georgia"/>
                <a:ea typeface="Georgia"/>
                <a:cs typeface="Georgia"/>
                <a:sym typeface="Georgia"/>
              </a:rPr>
              <a:t>Mülakat</a:t>
            </a:r>
            <a:r>
              <a:rPr lang="tr" sz="1400">
                <a:solidFill>
                  <a:srgbClr val="444444"/>
                </a:solidFill>
                <a:latin typeface="Georgia"/>
                <a:ea typeface="Georgia"/>
                <a:cs typeface="Georgia"/>
                <a:sym typeface="Georgia"/>
              </a:rPr>
              <a:t> türü son zamanlarda “</a:t>
            </a:r>
            <a:r>
              <a:rPr b="1" i="1" lang="tr" sz="1400">
                <a:solidFill>
                  <a:srgbClr val="444444"/>
                </a:solidFill>
                <a:latin typeface="Georgia"/>
                <a:ea typeface="Georgia"/>
                <a:cs typeface="Georgia"/>
                <a:sym typeface="Georgia"/>
              </a:rPr>
              <a:t>görüşme</a:t>
            </a:r>
            <a:r>
              <a:rPr lang="tr" sz="1400">
                <a:solidFill>
                  <a:srgbClr val="444444"/>
                </a:solidFill>
                <a:latin typeface="Georgia"/>
                <a:ea typeface="Georgia"/>
                <a:cs typeface="Georgia"/>
                <a:sym typeface="Georgia"/>
              </a:rPr>
              <a:t>” olarak adlandırılmaktadır.</a:t>
            </a:r>
          </a:p>
          <a:p>
            <a:pPr indent="546100" lvl="0" rtl="0" algn="ctr">
              <a:lnSpc>
                <a:spcPct val="150000"/>
              </a:lnSpc>
              <a:spcBef>
                <a:spcPts val="600"/>
              </a:spcBef>
              <a:spcAft>
                <a:spcPts val="600"/>
              </a:spcAft>
              <a:buNone/>
            </a:pPr>
            <a:r>
              <a:rPr lang="tr" sz="1400">
                <a:solidFill>
                  <a:srgbClr val="444444"/>
                </a:solidFill>
                <a:latin typeface="Georgia"/>
                <a:ea typeface="Georgia"/>
                <a:cs typeface="Georgia"/>
                <a:sym typeface="Georgia"/>
              </a:rPr>
              <a:t>Görüşme yazılarının konu alanı çok geniştir: </a:t>
            </a:r>
            <a:r>
              <a:rPr b="1" i="1" lang="tr" sz="1400" u="sng">
                <a:solidFill>
                  <a:srgbClr val="444444"/>
                </a:solidFill>
                <a:latin typeface="Georgia"/>
                <a:ea typeface="Georgia"/>
                <a:cs typeface="Georgia"/>
                <a:sym typeface="Georgia"/>
              </a:rPr>
              <a:t>sanat, bilim, siyaset, kalkınma, ekonomi, meslek sorunları</a:t>
            </a:r>
            <a:r>
              <a:rPr lang="tr" sz="1400">
                <a:solidFill>
                  <a:srgbClr val="444444"/>
                </a:solidFill>
                <a:latin typeface="Georgia"/>
                <a:ea typeface="Georgia"/>
                <a:cs typeface="Georgia"/>
                <a:sym typeface="Georgia"/>
              </a:rPr>
              <a:t> gibi. Bu tür yazılara gazete ve dergi sütunlarında sık sık rastlanır.</a:t>
            </a:r>
          </a:p>
          <a:p>
            <a:pPr lvl="0" algn="ctr">
              <a:spcBef>
                <a:spcPts val="0"/>
              </a:spcBef>
              <a:buNone/>
            </a:pPr>
            <a:r>
              <a:t/>
            </a:r>
            <a:endParaRPr sz="1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sp>
        <p:nvSpPr>
          <p:cNvPr id="70" name="Shape 70"/>
          <p:cNvSpPr txBox="1"/>
          <p:nvPr>
            <p:ph type="title"/>
          </p:nvPr>
        </p:nvSpPr>
        <p:spPr>
          <a:xfrm>
            <a:off x="0" y="445025"/>
            <a:ext cx="9144000" cy="572700"/>
          </a:xfrm>
          <a:prstGeom prst="rect">
            <a:avLst/>
          </a:prstGeom>
        </p:spPr>
        <p:txBody>
          <a:bodyPr anchorCtr="0" anchor="ctr" bIns="91425" lIns="91425" rIns="91425" tIns="91425">
            <a:noAutofit/>
          </a:bodyPr>
          <a:lstStyle/>
          <a:p>
            <a:pPr indent="546100" lvl="0" rtl="0" algn="ctr">
              <a:lnSpc>
                <a:spcPct val="150000"/>
              </a:lnSpc>
              <a:spcBef>
                <a:spcPts val="600"/>
              </a:spcBef>
              <a:spcAft>
                <a:spcPts val="600"/>
              </a:spcAft>
              <a:buNone/>
            </a:pPr>
            <a:r>
              <a:rPr b="1" lang="tr" sz="3800">
                <a:solidFill>
                  <a:srgbClr val="FF0000"/>
                </a:solidFill>
                <a:latin typeface="Times New Roman"/>
                <a:ea typeface="Times New Roman"/>
                <a:cs typeface="Times New Roman"/>
                <a:sym typeface="Times New Roman"/>
              </a:rPr>
              <a:t>Mülakat nasıl yapılır</a:t>
            </a:r>
          </a:p>
        </p:txBody>
      </p:sp>
      <p:sp>
        <p:nvSpPr>
          <p:cNvPr id="71" name="Shape 71"/>
          <p:cNvSpPr txBox="1"/>
          <p:nvPr>
            <p:ph idx="1" type="body"/>
          </p:nvPr>
        </p:nvSpPr>
        <p:spPr>
          <a:xfrm>
            <a:off x="311700" y="1523525"/>
            <a:ext cx="3999900" cy="3212100"/>
          </a:xfrm>
          <a:prstGeom prst="rect">
            <a:avLst/>
          </a:prstGeom>
        </p:spPr>
        <p:txBody>
          <a:bodyPr anchorCtr="0" anchor="t" bIns="91425" lIns="91425" rIns="91425" tIns="91425">
            <a:noAutofit/>
          </a:bodyPr>
          <a:lstStyle/>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1-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Görüşmenin konusu, merak çeken ve çözüm bekleyen önemli bir sorun olmalıdır.</a:t>
            </a:r>
          </a:p>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2-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Görüşülecek kimseden, buluşmanın yeri ve zamanı hakkında önceden izin alınmalıdır. (Bu izin, telefonla, kısa bir mektupla alınabilir).</a:t>
            </a:r>
          </a:p>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3-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Görüşülecek kimsenin zamanını boş yere harcamamak maksadıyla, söze, görgü ve nezaket kurallarına uygun bir tavır ve konuşma biçimiyle (örneğin "</a:t>
            </a:r>
            <a:r>
              <a:rPr b="1" i="1" lang="tr" sz="1300">
                <a:solidFill>
                  <a:srgbClr val="444444"/>
                </a:solidFill>
                <a:latin typeface="Times New Roman"/>
                <a:ea typeface="Times New Roman"/>
                <a:cs typeface="Times New Roman"/>
                <a:sym typeface="Times New Roman"/>
              </a:rPr>
              <a:t>Kıymetli zamanlarınızı aldığım için özür dilerim, efendim</a:t>
            </a:r>
            <a:r>
              <a:rPr lang="tr" sz="1300">
                <a:solidFill>
                  <a:srgbClr val="444444"/>
                </a:solidFill>
                <a:latin typeface="Times New Roman"/>
                <a:ea typeface="Times New Roman"/>
                <a:cs typeface="Times New Roman"/>
                <a:sym typeface="Times New Roman"/>
              </a:rPr>
              <a:t>." gibi) başlamalı; kısa yoldan fırsat yakalayarak hemen konuya girmelidir.</a:t>
            </a:r>
          </a:p>
          <a:p>
            <a:pPr lvl="0">
              <a:spcBef>
                <a:spcPts val="0"/>
              </a:spcBef>
              <a:buNone/>
            </a:pPr>
            <a:r>
              <a:t/>
            </a:r>
            <a:endParaRPr sz="1300">
              <a:latin typeface="Times New Roman"/>
              <a:ea typeface="Times New Roman"/>
              <a:cs typeface="Times New Roman"/>
              <a:sym typeface="Times New Roman"/>
            </a:endParaRPr>
          </a:p>
        </p:txBody>
      </p:sp>
      <p:sp>
        <p:nvSpPr>
          <p:cNvPr id="72" name="Shape 72"/>
          <p:cNvSpPr txBox="1"/>
          <p:nvPr>
            <p:ph idx="2" type="body"/>
          </p:nvPr>
        </p:nvSpPr>
        <p:spPr>
          <a:xfrm>
            <a:off x="4832400" y="1523525"/>
            <a:ext cx="3999900" cy="3045300"/>
          </a:xfrm>
          <a:prstGeom prst="rect">
            <a:avLst/>
          </a:prstGeom>
        </p:spPr>
        <p:txBody>
          <a:bodyPr anchorCtr="0" anchor="t" bIns="91425" lIns="91425" rIns="91425" tIns="91425">
            <a:noAutofit/>
          </a:bodyPr>
          <a:lstStyle/>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4-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Görüşmenin konusu ve amacı, görüşülen kimseye, başlangıçta açıklanmalıdır.</a:t>
            </a:r>
          </a:p>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5-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Görüşmeyi düzenleyen yazar, konu dışına taşıtmasını önlemek ve umduğu sonuca erebilmek için, konuyla ilgili sorularını, tasarladığı tasara göre önceden hazırlayıp bir kağıda yazmalıdır.</a:t>
            </a:r>
          </a:p>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6-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Görüşülen kişinin sözleri, anlam ve maksadı' değiştirilmeden yazıya geçirilmelidir. (Bunun için, modern saptama araçları kullanılabilir: video kamera ve ses kayıt cihazı gibi).</a:t>
            </a:r>
          </a:p>
          <a:p>
            <a:pPr lvl="0">
              <a:spcBef>
                <a:spcPts val="0"/>
              </a:spcBef>
              <a:buNone/>
            </a:pPr>
            <a:r>
              <a:t/>
            </a:r>
            <a:endParaRPr sz="1300">
              <a:latin typeface="Times New Roman"/>
              <a:ea typeface="Times New Roman"/>
              <a:cs typeface="Times New Roman"/>
              <a:sym typeface="Times New Roman"/>
            </a:endParaRPr>
          </a:p>
        </p:txBody>
      </p:sp>
      <p:sp>
        <p:nvSpPr>
          <p:cNvPr id="73" name="Shape 73"/>
          <p:cNvSpPr txBox="1"/>
          <p:nvPr>
            <p:ph idx="1" type="body"/>
          </p:nvPr>
        </p:nvSpPr>
        <p:spPr>
          <a:xfrm>
            <a:off x="311700" y="1152475"/>
            <a:ext cx="8520600" cy="371100"/>
          </a:xfrm>
          <a:prstGeom prst="rect">
            <a:avLst/>
          </a:prstGeom>
        </p:spPr>
        <p:txBody>
          <a:bodyPr anchorCtr="0" anchor="t" bIns="91425" lIns="91425" rIns="91425" tIns="91425">
            <a:noAutofit/>
          </a:bodyPr>
          <a:lstStyle/>
          <a:p>
            <a:pPr lvl="0" rtl="0" algn="ctr">
              <a:spcBef>
                <a:spcPts val="0"/>
              </a:spcBef>
              <a:buNone/>
            </a:pPr>
            <a:r>
              <a:rPr lang="tr" sz="1200">
                <a:solidFill>
                  <a:srgbClr val="444444"/>
                </a:solidFill>
                <a:latin typeface="Georgia"/>
                <a:ea typeface="Georgia"/>
                <a:cs typeface="Georgia"/>
                <a:sym typeface="Georgia"/>
              </a:rPr>
              <a:t>Görüşme </a:t>
            </a:r>
            <a:r>
              <a:rPr b="1" lang="tr" sz="1200">
                <a:solidFill>
                  <a:srgbClr val="444444"/>
                </a:solidFill>
                <a:latin typeface="Georgia"/>
                <a:ea typeface="Georgia"/>
                <a:cs typeface="Georgia"/>
                <a:sym typeface="Georgia"/>
              </a:rPr>
              <a:t>“mülakat”</a:t>
            </a:r>
            <a:r>
              <a:rPr lang="tr" sz="1200">
                <a:solidFill>
                  <a:srgbClr val="444444"/>
                </a:solidFill>
                <a:latin typeface="Georgia"/>
                <a:ea typeface="Georgia"/>
                <a:cs typeface="Georgia"/>
                <a:sym typeface="Georgia"/>
              </a:rPr>
              <a:t> yazarken, şunlara önem vermelidir</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x="0" y="0"/>
          <a:ext cx="0" cy="0"/>
          <a:chOff x="0" y="0"/>
          <a:chExt cx="0" cy="0"/>
        </a:xfrm>
      </p:grpSpPr>
      <p:sp>
        <p:nvSpPr>
          <p:cNvPr id="78" name="Shape 78"/>
          <p:cNvSpPr txBox="1"/>
          <p:nvPr>
            <p:ph idx="1" type="body"/>
          </p:nvPr>
        </p:nvSpPr>
        <p:spPr>
          <a:xfrm>
            <a:off x="311700" y="460100"/>
            <a:ext cx="8520600" cy="4177800"/>
          </a:xfrm>
          <a:prstGeom prst="rect">
            <a:avLst/>
          </a:prstGeom>
        </p:spPr>
        <p:txBody>
          <a:bodyPr anchorCtr="0" anchor="t" bIns="91425" lIns="91425" rIns="91425" tIns="91425">
            <a:noAutofit/>
          </a:bodyPr>
          <a:lstStyle/>
          <a:p>
            <a:pPr indent="0" lvl="0" mar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7-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Görüşme, görüşülen kimseye teşekkür edilerek sonuçlandırılmalıdır.</a:t>
            </a:r>
          </a:p>
          <a:p>
            <a:pPr indent="0" lvl="0" marL="0" rtl="0" algn="ctr">
              <a:lnSpc>
                <a:spcPct val="150000"/>
              </a:lnSpc>
              <a:spcBef>
                <a:spcPts val="600"/>
              </a:spcBef>
              <a:spcAft>
                <a:spcPts val="600"/>
              </a:spcAft>
              <a:buNone/>
            </a:pPr>
            <a:r>
              <a:rPr lang="tr" sz="1300">
                <a:solidFill>
                  <a:srgbClr val="444444"/>
                </a:solidFill>
                <a:latin typeface="Times New Roman"/>
                <a:ea typeface="Times New Roman"/>
                <a:cs typeface="Times New Roman"/>
                <a:sym typeface="Times New Roman"/>
              </a:rPr>
              <a:t>Görüşme, kamuoyunca ilgiyle izlenen bir yazı türüdür. Çünkü bu tür, insanın kafasını kurcalayan çeşitli sorunların çözümüne eğilen bir çabanın verimidir.</a:t>
            </a:r>
          </a:p>
          <a:p>
            <a:pPr indent="546100" lvl="0" rtl="0" algn="ctr">
              <a:lnSpc>
                <a:spcPct val="150000"/>
              </a:lnSpc>
              <a:spcBef>
                <a:spcPts val="600"/>
              </a:spcBef>
              <a:spcAft>
                <a:spcPts val="600"/>
              </a:spcAft>
              <a:buNone/>
            </a:pPr>
            <a:r>
              <a:rPr b="1" lang="tr" sz="1300">
                <a:solidFill>
                  <a:srgbClr val="444444"/>
                </a:solidFill>
                <a:latin typeface="Times New Roman"/>
                <a:ea typeface="Times New Roman"/>
                <a:cs typeface="Times New Roman"/>
                <a:sym typeface="Times New Roman"/>
              </a:rPr>
              <a:t>Mülakat</a:t>
            </a:r>
            <a:r>
              <a:rPr lang="tr" sz="1300">
                <a:solidFill>
                  <a:srgbClr val="444444"/>
                </a:solidFill>
                <a:latin typeface="Times New Roman"/>
                <a:ea typeface="Times New Roman"/>
                <a:cs typeface="Times New Roman"/>
                <a:sym typeface="Times New Roman"/>
              </a:rPr>
              <a:t> (</a:t>
            </a:r>
            <a:r>
              <a:rPr b="1" i="1" lang="tr" sz="1300">
                <a:solidFill>
                  <a:srgbClr val="444444"/>
                </a:solidFill>
                <a:latin typeface="Times New Roman"/>
                <a:ea typeface="Times New Roman"/>
                <a:cs typeface="Times New Roman"/>
                <a:sym typeface="Times New Roman"/>
              </a:rPr>
              <a:t>görüşme</a:t>
            </a:r>
            <a:r>
              <a:rPr lang="tr" sz="1300">
                <a:solidFill>
                  <a:srgbClr val="444444"/>
                </a:solidFill>
                <a:latin typeface="Times New Roman"/>
                <a:ea typeface="Times New Roman"/>
                <a:cs typeface="Times New Roman"/>
                <a:sym typeface="Times New Roman"/>
              </a:rPr>
              <a:t>): </a:t>
            </a:r>
            <a:r>
              <a:rPr b="1" lang="tr" sz="1300">
                <a:solidFill>
                  <a:srgbClr val="444444"/>
                </a:solidFill>
                <a:latin typeface="Times New Roman"/>
                <a:ea typeface="Times New Roman"/>
                <a:cs typeface="Times New Roman"/>
                <a:sym typeface="Times New Roman"/>
              </a:rPr>
              <a:t>Mülakat</a:t>
            </a:r>
            <a:r>
              <a:rPr lang="tr" sz="1300">
                <a:solidFill>
                  <a:srgbClr val="444444"/>
                </a:solidFill>
                <a:latin typeface="Times New Roman"/>
                <a:ea typeface="Times New Roman"/>
                <a:cs typeface="Times New Roman"/>
                <a:sym typeface="Times New Roman"/>
              </a:rPr>
              <a:t> alıştırmalarının gayesi, öğrenciye, belli şahıslarla, belli bir maksat için yapılacak görüşmelerde faydalı sonuçlar elde etmenin yollarını göstermek ve karşılaşacağı güçlükleri yenmesine yardım etmektir.</a:t>
            </a:r>
          </a:p>
          <a:p>
            <a:pPr indent="546100" lvl="0" rtl="0" algn="ctr">
              <a:lnSpc>
                <a:spcPct val="150000"/>
              </a:lnSpc>
              <a:spcBef>
                <a:spcPts val="600"/>
              </a:spcBef>
              <a:spcAft>
                <a:spcPts val="600"/>
              </a:spcAft>
              <a:buNone/>
            </a:pPr>
            <a:r>
              <a:rPr b="1" lang="tr" sz="1300">
                <a:solidFill>
                  <a:srgbClr val="444444"/>
                </a:solidFill>
                <a:latin typeface="Times New Roman"/>
                <a:ea typeface="Times New Roman"/>
                <a:cs typeface="Times New Roman"/>
                <a:sym typeface="Times New Roman"/>
              </a:rPr>
              <a:t>Mülakat</a:t>
            </a:r>
            <a:r>
              <a:rPr lang="tr" sz="1300">
                <a:solidFill>
                  <a:srgbClr val="444444"/>
                </a:solidFill>
                <a:latin typeface="Times New Roman"/>
                <a:ea typeface="Times New Roman"/>
                <a:cs typeface="Times New Roman"/>
                <a:sym typeface="Times New Roman"/>
              </a:rPr>
              <a:t>, bir şahsın İlmi, edebi, vb. konular, meseleler üzerinde düşüncelerini öğrenmek veya iş istemek maksadıyla yapılır. Resmi veya ticari bir müesseseden iş isteme durumuna düşecekleri, resmi şahsiyetlerle, temsilcilerle konuşacaklar için, bu çalışmalar yararlı olacaktır.</a:t>
            </a:r>
          </a:p>
          <a:p>
            <a:pPr lvl="0" algn="ctr">
              <a:spcBef>
                <a:spcPts val="0"/>
              </a:spcBef>
              <a:buNone/>
            </a:pPr>
            <a:r>
              <a:t/>
            </a:r>
            <a:endParaRPr sz="1300">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 name="Shape 82"/>
        <p:cNvGrpSpPr/>
        <p:nvPr/>
      </p:nvGrpSpPr>
      <p:grpSpPr>
        <a:xfrm>
          <a:off x="0" y="0"/>
          <a:ext cx="0" cy="0"/>
          <a:chOff x="0" y="0"/>
          <a:chExt cx="0" cy="0"/>
        </a:xfrm>
      </p:grpSpPr>
      <p:sp>
        <p:nvSpPr>
          <p:cNvPr id="83" name="Shape 83"/>
          <p:cNvSpPr txBox="1"/>
          <p:nvPr>
            <p:ph type="title"/>
          </p:nvPr>
        </p:nvSpPr>
        <p:spPr>
          <a:xfrm>
            <a:off x="311700" y="445025"/>
            <a:ext cx="8520600" cy="572700"/>
          </a:xfrm>
          <a:prstGeom prst="rect">
            <a:avLst/>
          </a:prstGeom>
        </p:spPr>
        <p:txBody>
          <a:bodyPr anchorCtr="0" anchor="t" bIns="91425" lIns="91425" rIns="91425" tIns="91425">
            <a:noAutofit/>
          </a:bodyPr>
          <a:lstStyle/>
          <a:p>
            <a:pPr indent="546100" lvl="0" rtl="0" algn="ctr">
              <a:lnSpc>
                <a:spcPct val="150000"/>
              </a:lnSpc>
              <a:spcBef>
                <a:spcPts val="600"/>
              </a:spcBef>
              <a:spcAft>
                <a:spcPts val="600"/>
              </a:spcAft>
              <a:buNone/>
            </a:pPr>
            <a:r>
              <a:rPr b="1" lang="tr" sz="3600">
                <a:solidFill>
                  <a:srgbClr val="FF0000"/>
                </a:solidFill>
                <a:latin typeface="Times New Roman"/>
                <a:ea typeface="Times New Roman"/>
                <a:cs typeface="Times New Roman"/>
                <a:sym typeface="Times New Roman"/>
              </a:rPr>
              <a:t>Mülakatın bölümleri</a:t>
            </a:r>
          </a:p>
        </p:txBody>
      </p:sp>
      <p:sp>
        <p:nvSpPr>
          <p:cNvPr id="84" name="Shape 84"/>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0" lvl="0" marL="546100" rtl="0">
              <a:lnSpc>
                <a:spcPct val="150000"/>
              </a:lnSpc>
              <a:spcBef>
                <a:spcPts val="600"/>
              </a:spcBef>
              <a:spcAft>
                <a:spcPts val="600"/>
              </a:spcAft>
              <a:buNone/>
            </a:pPr>
            <a:r>
              <a:rPr lang="tr" sz="1300">
                <a:solidFill>
                  <a:srgbClr val="444444"/>
                </a:solidFill>
                <a:latin typeface="Times New Roman"/>
                <a:ea typeface="Times New Roman"/>
                <a:cs typeface="Times New Roman"/>
                <a:sym typeface="Times New Roman"/>
              </a:rPr>
              <a:t>Mülakatların şu kısımlardan meydana geleceği belirtilmelidir:</a:t>
            </a:r>
          </a:p>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a-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Görüşme için zaman isteme,</a:t>
            </a:r>
          </a:p>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b-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Görüşülecek konu üzerinde hazırlanma (konunun dağıtılmaması şarttır),</a:t>
            </a:r>
          </a:p>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c-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Kendini tanıtma, nezaketle muhatabının ilgisini çekebilme, maksadı en kısa yoldan açıklama,</a:t>
            </a:r>
          </a:p>
          <a:p>
            <a:pPr indent="546100" lvl="0" rtl="0">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d-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Görüşmeyi bitirme ve müsaade isteme.</a:t>
            </a:r>
          </a:p>
          <a:p>
            <a:pPr indent="546100" lvl="0" rtl="0">
              <a:lnSpc>
                <a:spcPct val="150000"/>
              </a:lnSpc>
              <a:spcBef>
                <a:spcPts val="600"/>
              </a:spcBef>
              <a:spcAft>
                <a:spcPts val="600"/>
              </a:spcAft>
              <a:buNone/>
            </a:pPr>
            <a:r>
              <a:rPr lang="tr" sz="1300">
                <a:solidFill>
                  <a:srgbClr val="444444"/>
                </a:solidFill>
                <a:latin typeface="Times New Roman"/>
                <a:ea typeface="Times New Roman"/>
                <a:cs typeface="Times New Roman"/>
                <a:sym typeface="Times New Roman"/>
              </a:rPr>
              <a:t>Her amaçlı ve planlı konuşma gibi, </a:t>
            </a:r>
            <a:r>
              <a:rPr b="1" lang="tr" sz="1300">
                <a:solidFill>
                  <a:srgbClr val="444444"/>
                </a:solidFill>
                <a:latin typeface="Times New Roman"/>
                <a:ea typeface="Times New Roman"/>
                <a:cs typeface="Times New Roman"/>
                <a:sym typeface="Times New Roman"/>
              </a:rPr>
              <a:t>mülakat</a:t>
            </a:r>
            <a:r>
              <a:rPr lang="tr" sz="1300">
                <a:solidFill>
                  <a:srgbClr val="444444"/>
                </a:solidFill>
                <a:latin typeface="Times New Roman"/>
                <a:ea typeface="Times New Roman"/>
                <a:cs typeface="Times New Roman"/>
                <a:sym typeface="Times New Roman"/>
              </a:rPr>
              <a:t> da bir ön hazırlık gerektirir. Önce hangi konuda kiminle görüşeceğimizi belirlemek gerekir. Genellikle görüşeceğimiz kişiyi seçme konuyu da belirler. Çünkü, kendi alanlarında yaptıkları işler, ortaya koydukları yapıtlar, yaratılarla ünlenmiş kimselerle yapılır bu tür görüşmeler. Daha doğrusu, bu tür kişilerin eylemleri, kendileri, yapıt ve yaratıları hakkında bilgi alma </a:t>
            </a:r>
            <a:r>
              <a:rPr b="1" lang="tr" sz="1300">
                <a:solidFill>
                  <a:srgbClr val="444444"/>
                </a:solidFill>
                <a:latin typeface="Times New Roman"/>
                <a:ea typeface="Times New Roman"/>
                <a:cs typeface="Times New Roman"/>
                <a:sym typeface="Times New Roman"/>
              </a:rPr>
              <a:t>mülakat</a:t>
            </a:r>
            <a:r>
              <a:rPr lang="tr" sz="1300">
                <a:solidFill>
                  <a:srgbClr val="444444"/>
                </a:solidFill>
                <a:latin typeface="Times New Roman"/>
                <a:ea typeface="Times New Roman"/>
                <a:cs typeface="Times New Roman"/>
                <a:sym typeface="Times New Roman"/>
              </a:rPr>
              <a:t>ların konusunu oluşturur.</a:t>
            </a:r>
          </a:p>
          <a:p>
            <a:pPr indent="0" lvl="0" marL="0" rtl="0">
              <a:lnSpc>
                <a:spcPct val="150000"/>
              </a:lnSpc>
              <a:spcBef>
                <a:spcPts val="600"/>
              </a:spcBef>
              <a:spcAft>
                <a:spcPts val="600"/>
              </a:spcAft>
              <a:buNone/>
            </a:pPr>
            <a:r>
              <a:rPr lang="tr" sz="1300">
                <a:solidFill>
                  <a:srgbClr val="444444"/>
                </a:solidFill>
                <a:latin typeface="Times New Roman"/>
                <a:ea typeface="Times New Roman"/>
                <a:cs typeface="Times New Roman"/>
                <a:sym typeface="Times New Roman"/>
              </a:rPr>
              <a:t>Hemen belirtelim ki, ünlenmenin olumlu biçimi olduğu gibi olumsuz biçimi de vardır.</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x="0" y="0"/>
          <a:ext cx="0" cy="0"/>
          <a:chOff x="0" y="0"/>
          <a:chExt cx="0" cy="0"/>
        </a:xfrm>
      </p:grpSpPr>
      <p:sp>
        <p:nvSpPr>
          <p:cNvPr id="89" name="Shape 89"/>
          <p:cNvSpPr txBox="1"/>
          <p:nvPr>
            <p:ph type="title"/>
          </p:nvPr>
        </p:nvSpPr>
        <p:spPr>
          <a:xfrm>
            <a:off x="311700" y="445025"/>
            <a:ext cx="8520600" cy="572700"/>
          </a:xfrm>
          <a:prstGeom prst="rect">
            <a:avLst/>
          </a:prstGeom>
        </p:spPr>
        <p:txBody>
          <a:bodyPr anchorCtr="0" anchor="ctr" bIns="91425" lIns="91425" rIns="91425" tIns="91425">
            <a:noAutofit/>
          </a:bodyPr>
          <a:lstStyle/>
          <a:p>
            <a:pPr indent="546100" lvl="0" rtl="0" algn="ctr">
              <a:lnSpc>
                <a:spcPct val="152608"/>
              </a:lnSpc>
              <a:spcBef>
                <a:spcPts val="600"/>
              </a:spcBef>
              <a:spcAft>
                <a:spcPts val="600"/>
              </a:spcAft>
              <a:buNone/>
            </a:pPr>
            <a:r>
              <a:rPr b="1" lang="tr" sz="3800">
                <a:solidFill>
                  <a:srgbClr val="FF0000"/>
                </a:solidFill>
                <a:latin typeface="Times New Roman"/>
                <a:ea typeface="Times New Roman"/>
                <a:cs typeface="Times New Roman"/>
                <a:sym typeface="Times New Roman"/>
              </a:rPr>
              <a:t>Mülakatın özellikleri</a:t>
            </a:r>
          </a:p>
        </p:txBody>
      </p:sp>
      <p:sp>
        <p:nvSpPr>
          <p:cNvPr id="90" name="Shape 90"/>
          <p:cNvSpPr txBox="1"/>
          <p:nvPr>
            <p:ph idx="1" type="body"/>
          </p:nvPr>
        </p:nvSpPr>
        <p:spPr>
          <a:xfrm>
            <a:off x="311700" y="1152475"/>
            <a:ext cx="3999900" cy="3416400"/>
          </a:xfrm>
          <a:prstGeom prst="rect">
            <a:avLst/>
          </a:prstGeom>
        </p:spPr>
        <p:txBody>
          <a:bodyPr anchorCtr="0" anchor="ctr" bIns="91425" lIns="91425" rIns="91425" tIns="91425">
            <a:noAutofit/>
          </a:bodyPr>
          <a:lstStyle/>
          <a:p>
            <a:pPr indent="0" lvl="0" marL="571500" rtl="0" algn="ctr">
              <a:spcBef>
                <a:spcPts val="600"/>
              </a:spcBef>
              <a:spcAft>
                <a:spcPts val="600"/>
              </a:spcAft>
              <a:buNone/>
            </a:pPr>
            <a:r>
              <a:rPr lang="tr" sz="1300">
                <a:solidFill>
                  <a:srgbClr val="444444"/>
                </a:solidFill>
                <a:latin typeface="Times New Roman"/>
                <a:ea typeface="Times New Roman"/>
                <a:cs typeface="Times New Roman"/>
                <a:sym typeface="Times New Roman"/>
              </a:rPr>
              <a:t>Mülakat yazıları şu başlıklardan oluşur:</a:t>
            </a:r>
          </a:p>
          <a:p>
            <a:pPr indent="0" lvl="0" marL="571500" rtl="0" algn="ctr">
              <a:spcBef>
                <a:spcPts val="600"/>
              </a:spcBef>
              <a:spcAft>
                <a:spcPts val="600"/>
              </a:spcAft>
              <a:buNone/>
            </a:pPr>
            <a:r>
              <a:rPr lang="tr" sz="1300">
                <a:solidFill>
                  <a:srgbClr val="444444"/>
                </a:solidFill>
                <a:latin typeface="Times New Roman"/>
                <a:ea typeface="Times New Roman"/>
                <a:cs typeface="Times New Roman"/>
                <a:sym typeface="Times New Roman"/>
              </a:rPr>
              <a:t>Mülakatın konusu;</a:t>
            </a:r>
          </a:p>
          <a:p>
            <a:pPr indent="0" lvl="0" marL="571500" rtl="0" algn="ctr">
              <a:spcBef>
                <a:spcPts val="600"/>
              </a:spcBef>
              <a:spcAft>
                <a:spcPts val="600"/>
              </a:spcAft>
              <a:buNone/>
            </a:pPr>
            <a:r>
              <a:rPr lang="tr" sz="1300">
                <a:solidFill>
                  <a:srgbClr val="444444"/>
                </a:solidFill>
                <a:latin typeface="Times New Roman"/>
                <a:ea typeface="Times New Roman"/>
                <a:cs typeface="Times New Roman"/>
                <a:sym typeface="Times New Roman"/>
              </a:rPr>
              <a:t>Görüşme tarihi;</a:t>
            </a:r>
          </a:p>
          <a:p>
            <a:pPr indent="0" lvl="0" marL="571500" rtl="0" algn="ctr">
              <a:spcBef>
                <a:spcPts val="600"/>
              </a:spcBef>
              <a:spcAft>
                <a:spcPts val="600"/>
              </a:spcAft>
              <a:buNone/>
            </a:pPr>
            <a:r>
              <a:rPr lang="tr" sz="1300">
                <a:solidFill>
                  <a:srgbClr val="444444"/>
                </a:solidFill>
                <a:latin typeface="Times New Roman"/>
                <a:ea typeface="Times New Roman"/>
                <a:cs typeface="Times New Roman"/>
                <a:sym typeface="Times New Roman"/>
              </a:rPr>
              <a:t>Görüşme yeri;</a:t>
            </a:r>
          </a:p>
          <a:p>
            <a:pPr indent="0" lvl="0" marL="571500" rtl="0" algn="ctr">
              <a:spcBef>
                <a:spcPts val="600"/>
              </a:spcBef>
              <a:spcAft>
                <a:spcPts val="600"/>
              </a:spcAft>
              <a:buNone/>
            </a:pPr>
            <a:r>
              <a:rPr lang="tr" sz="1300">
                <a:solidFill>
                  <a:srgbClr val="444444"/>
                </a:solidFill>
                <a:latin typeface="Times New Roman"/>
                <a:ea typeface="Times New Roman"/>
                <a:cs typeface="Times New Roman"/>
                <a:sym typeface="Times New Roman"/>
              </a:rPr>
              <a:t>Mülakat kişisinin adı, mesleği, unvanı, kısa özgeçmişi;</a:t>
            </a:r>
          </a:p>
          <a:p>
            <a:pPr indent="0" lvl="0" marL="571500" rtl="0" algn="ctr">
              <a:spcBef>
                <a:spcPts val="600"/>
              </a:spcBef>
              <a:spcAft>
                <a:spcPts val="600"/>
              </a:spcAft>
              <a:buNone/>
            </a:pPr>
            <a:r>
              <a:rPr lang="tr" sz="1300">
                <a:solidFill>
                  <a:srgbClr val="444444"/>
                </a:solidFill>
                <a:latin typeface="Times New Roman"/>
                <a:ea typeface="Times New Roman"/>
                <a:cs typeface="Times New Roman"/>
                <a:sym typeface="Times New Roman"/>
              </a:rPr>
              <a:t>Mülakatın amacı;</a:t>
            </a:r>
          </a:p>
          <a:p>
            <a:pPr indent="0" lvl="0" marL="571500" rtl="0" algn="ctr">
              <a:spcBef>
                <a:spcPts val="600"/>
              </a:spcBef>
              <a:spcAft>
                <a:spcPts val="600"/>
              </a:spcAft>
              <a:buNone/>
            </a:pPr>
            <a:r>
              <a:rPr lang="tr" sz="1300">
                <a:solidFill>
                  <a:srgbClr val="444444"/>
                </a:solidFill>
                <a:latin typeface="Times New Roman"/>
                <a:ea typeface="Times New Roman"/>
                <a:cs typeface="Times New Roman"/>
                <a:sym typeface="Times New Roman"/>
              </a:rPr>
              <a:t>Mülakat metni: Sorular ve cevaplar.</a:t>
            </a:r>
          </a:p>
          <a:p>
            <a:pPr lvl="0" algn="ctr">
              <a:spcBef>
                <a:spcPts val="0"/>
              </a:spcBef>
              <a:buNone/>
            </a:pPr>
            <a:r>
              <a:t/>
            </a:r>
            <a:endParaRPr sz="1300">
              <a:latin typeface="Times New Roman"/>
              <a:ea typeface="Times New Roman"/>
              <a:cs typeface="Times New Roman"/>
              <a:sym typeface="Times New Roman"/>
            </a:endParaRPr>
          </a:p>
        </p:txBody>
      </p:sp>
      <p:sp>
        <p:nvSpPr>
          <p:cNvPr id="91" name="Shape 91"/>
          <p:cNvSpPr txBox="1"/>
          <p:nvPr>
            <p:ph idx="2" type="body"/>
          </p:nvPr>
        </p:nvSpPr>
        <p:spPr>
          <a:xfrm>
            <a:off x="4832400" y="1152475"/>
            <a:ext cx="3999900" cy="3416400"/>
          </a:xfrm>
          <a:prstGeom prst="rect">
            <a:avLst/>
          </a:prstGeom>
        </p:spPr>
        <p:txBody>
          <a:bodyPr anchorCtr="0" anchor="ctr" bIns="91425" lIns="91425" rIns="91425" tIns="91425">
            <a:noAutofit/>
          </a:bodyPr>
          <a:lstStyle/>
          <a:p>
            <a:pPr indent="0" lvl="0" mar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1- </a:t>
            </a:r>
            <a:r>
              <a:rPr lang="tr" sz="1300">
                <a:solidFill>
                  <a:srgbClr val="444444"/>
                </a:solidFill>
                <a:latin typeface="Times New Roman"/>
                <a:ea typeface="Times New Roman"/>
                <a:cs typeface="Times New Roman"/>
                <a:sym typeface="Times New Roman"/>
              </a:rPr>
              <a:t>Mülakatlar aydınlatıcı yazılardır.</a:t>
            </a:r>
          </a:p>
          <a:p>
            <a:pPr indent="0" lvl="0" mar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2- </a:t>
            </a:r>
            <a:r>
              <a:rPr lang="tr" sz="1300">
                <a:solidFill>
                  <a:srgbClr val="444444"/>
                </a:solidFill>
                <a:latin typeface="Times New Roman"/>
                <a:ea typeface="Times New Roman"/>
                <a:cs typeface="Times New Roman"/>
                <a:sym typeface="Times New Roman"/>
              </a:rPr>
              <a:t>Herhangi bir alanda yapılan mülakat belge niteliği taşır.</a:t>
            </a:r>
          </a:p>
          <a:p>
            <a:pPr indent="0" lvl="0" mar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3-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Mülakat yazılarında nesnel bir tutum izlenir.</a:t>
            </a:r>
          </a:p>
          <a:p>
            <a:pPr indent="0" lvl="0" mar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4- </a:t>
            </a:r>
            <a:r>
              <a:rPr lang="tr" sz="1300">
                <a:solidFill>
                  <a:srgbClr val="444444"/>
                </a:solidFill>
                <a:latin typeface="Times New Roman"/>
                <a:ea typeface="Times New Roman"/>
                <a:cs typeface="Times New Roman"/>
                <a:sym typeface="Times New Roman"/>
              </a:rPr>
              <a:t>Mülakat yazılarında del göndergesel ve alıcıyı harekete geçirme işlevlerinde kullanılır.</a:t>
            </a:r>
          </a:p>
          <a:p>
            <a:pPr indent="0" lvl="0" mar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5-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Mülakatların amacı farklı alanlarda uzman kişilerin bilgi ve görüşlerini paylaşmaktır.</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sp>
        <p:nvSpPr>
          <p:cNvPr id="96" name="Shape 96"/>
          <p:cNvSpPr txBox="1"/>
          <p:nvPr>
            <p:ph idx="1" type="body"/>
          </p:nvPr>
        </p:nvSpPr>
        <p:spPr>
          <a:xfrm>
            <a:off x="311700" y="449225"/>
            <a:ext cx="2808000" cy="4119900"/>
          </a:xfrm>
          <a:prstGeom prst="rect">
            <a:avLst/>
          </a:prstGeom>
        </p:spPr>
        <p:txBody>
          <a:bodyPr anchorCtr="0" anchor="ctr" bIns="91425" lIns="91425" rIns="91425" tIns="91425">
            <a:noAutofit/>
          </a:bodyPr>
          <a:lstStyle/>
          <a:p>
            <a:pPr indent="0" lvl="0" mar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6-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Mülakat genellikle bir kişi ile yapılarken aynı anda birkaç kişi ile de yapılabilir. Yine mülakat yapan kişi sayısı da değişebilmektedir.</a:t>
            </a:r>
          </a:p>
          <a:p>
            <a:pPr indent="0" lvl="0" mar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7-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Mülakatlar diyaloglar, karşılıklı konuşmalar, üzerinden yazılır. Bu sebeple mülakat türü söyleşmeye bağlı anlatım türünden yararlanır.</a:t>
            </a:r>
          </a:p>
          <a:p>
            <a:pPr indent="0" lvl="0" mar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8- </a:t>
            </a:r>
            <a:r>
              <a:rPr lang="tr" sz="1300">
                <a:solidFill>
                  <a:srgbClr val="444444"/>
                </a:solidFill>
                <a:latin typeface="Times New Roman"/>
                <a:ea typeface="Times New Roman"/>
                <a:cs typeface="Times New Roman"/>
                <a:sym typeface="Times New Roman"/>
              </a:rPr>
              <a:t>Mülakatlarda cümleler, ifadeler açık, anlaşılır ve nettir.</a:t>
            </a:r>
          </a:p>
        </p:txBody>
      </p:sp>
      <p:pic>
        <p:nvPicPr>
          <p:cNvPr descr="mülakat dil anlatım ile ilgili görsel sonucu" id="97" name="Shape 97"/>
          <p:cNvPicPr preferRelativeResize="0"/>
          <p:nvPr/>
        </p:nvPicPr>
        <p:blipFill rotWithShape="1">
          <a:blip r:embed="rId3">
            <a:alphaModFix/>
          </a:blip>
          <a:srcRect b="0" l="17088" r="0" t="0"/>
          <a:stretch/>
        </p:blipFill>
        <p:spPr>
          <a:xfrm>
            <a:off x="3450700" y="449225"/>
            <a:ext cx="5264875" cy="43335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x="0" y="0"/>
          <a:ext cx="0" cy="0"/>
          <a:chOff x="0" y="0"/>
          <a:chExt cx="0" cy="0"/>
        </a:xfrm>
      </p:grpSpPr>
      <p:sp>
        <p:nvSpPr>
          <p:cNvPr id="102" name="Shape 102"/>
          <p:cNvSpPr txBox="1"/>
          <p:nvPr>
            <p:ph type="title"/>
          </p:nvPr>
        </p:nvSpPr>
        <p:spPr>
          <a:xfrm>
            <a:off x="0" y="445025"/>
            <a:ext cx="9144000" cy="572700"/>
          </a:xfrm>
          <a:prstGeom prst="rect">
            <a:avLst/>
          </a:prstGeom>
        </p:spPr>
        <p:txBody>
          <a:bodyPr anchorCtr="0" anchor="ctr" bIns="91425" lIns="91425" rIns="91425" tIns="91425">
            <a:noAutofit/>
          </a:bodyPr>
          <a:lstStyle/>
          <a:p>
            <a:pPr indent="546100" lvl="0" rtl="0" algn="just">
              <a:lnSpc>
                <a:spcPct val="152608"/>
              </a:lnSpc>
              <a:spcBef>
                <a:spcPts val="600"/>
              </a:spcBef>
              <a:spcAft>
                <a:spcPts val="600"/>
              </a:spcAft>
              <a:buNone/>
            </a:pPr>
            <a:r>
              <a:rPr b="1" lang="tr" sz="3600">
                <a:solidFill>
                  <a:srgbClr val="FF0000"/>
                </a:solidFill>
                <a:latin typeface="Georgia"/>
                <a:ea typeface="Georgia"/>
                <a:cs typeface="Georgia"/>
                <a:sym typeface="Georgia"/>
              </a:rPr>
              <a:t>   Mülakat soruları nasıl olmalı</a:t>
            </a:r>
          </a:p>
        </p:txBody>
      </p:sp>
      <p:sp>
        <p:nvSpPr>
          <p:cNvPr id="103" name="Shape 103"/>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546100" lvl="0" rtl="0" algn="ctr">
              <a:lnSpc>
                <a:spcPct val="150000"/>
              </a:lnSpc>
              <a:spcBef>
                <a:spcPts val="600"/>
              </a:spcBef>
              <a:spcAft>
                <a:spcPts val="600"/>
              </a:spcAft>
              <a:buNone/>
            </a:pPr>
            <a:r>
              <a:rPr b="1" i="1" lang="tr" sz="1300">
                <a:solidFill>
                  <a:srgbClr val="444444"/>
                </a:solidFill>
                <a:latin typeface="Times New Roman"/>
                <a:ea typeface="Times New Roman"/>
                <a:cs typeface="Times New Roman"/>
                <a:sym typeface="Times New Roman"/>
              </a:rPr>
              <a:t>Görüşmede sorulacak sorular nasıl hazırlanır?</a:t>
            </a:r>
          </a:p>
          <a:p>
            <a:pPr indent="546100" lv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1-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Mülakat soruları görüşmeye karar verilip yapılacak görüşme kesinleştiği andan itibaren bir araştırma inceleme sonucu hazırlanır.</a:t>
            </a:r>
          </a:p>
          <a:p>
            <a:pPr indent="546100" lv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2-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Soruları hazırlamadan önce görüşme yapılacak kişi ve konu hakkında detaylı araştırma yapılmalıdır.</a:t>
            </a:r>
          </a:p>
          <a:p>
            <a:pPr indent="546100" lv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3-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Mülakat soruları kısa ve özlü olmalıdır. Örneğin görüşme yapılan kişinin yapıtı hakkında bir soru “Yapıtı yazmaya ne zaman karar verdiniz” şeklinde olabilir.</a:t>
            </a:r>
          </a:p>
          <a:p>
            <a:pPr indent="546100" lv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4-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Mülakat soruları doğrudan anlatıma sahip olmalıdır. Dolaylı yollardan soru sorulmamalıdır.</a:t>
            </a:r>
          </a:p>
          <a:p>
            <a:pPr indent="546100" lvl="0" rtl="0" algn="ctr">
              <a:lnSpc>
                <a:spcPct val="150000"/>
              </a:lnSpc>
              <a:spcBef>
                <a:spcPts val="600"/>
              </a:spcBef>
              <a:spcAft>
                <a:spcPts val="600"/>
              </a:spcAft>
              <a:buNone/>
            </a:pPr>
            <a:r>
              <a:rPr b="1" lang="tr" sz="1300">
                <a:solidFill>
                  <a:srgbClr val="FF0000"/>
                </a:solidFill>
                <a:latin typeface="Times New Roman"/>
                <a:ea typeface="Times New Roman"/>
                <a:cs typeface="Times New Roman"/>
                <a:sym typeface="Times New Roman"/>
              </a:rPr>
              <a:t>5- </a:t>
            </a:r>
            <a:r>
              <a:rPr lang="tr" sz="1300">
                <a:solidFill>
                  <a:srgbClr val="FF0000"/>
                </a:solidFill>
                <a:latin typeface="Times New Roman"/>
                <a:ea typeface="Times New Roman"/>
                <a:cs typeface="Times New Roman"/>
                <a:sym typeface="Times New Roman"/>
              </a:rPr>
              <a:t> </a:t>
            </a:r>
            <a:r>
              <a:rPr lang="tr" sz="1300">
                <a:solidFill>
                  <a:srgbClr val="444444"/>
                </a:solidFill>
                <a:latin typeface="Times New Roman"/>
                <a:ea typeface="Times New Roman"/>
                <a:cs typeface="Times New Roman"/>
                <a:sym typeface="Times New Roman"/>
              </a:rPr>
              <a:t>Sorular belli bir düzen içinde ilgili konunun aydınlatılmasında sondan başlayarak hazırlanmalıdır. Örneğin yeni bir roman yayınlayan yazar ile yapılacak görüşmede sorulara romanın gördüğü ilgi hakkındaki sorudan romanı yazmaya karar verme aşamasına doğru sorular sorulmalıdır.</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x="0" y="0"/>
          <a:ext cx="0" cy="0"/>
          <a:chOff x="0" y="0"/>
          <a:chExt cx="0" cy="0"/>
        </a:xfrm>
      </p:grpSpPr>
      <p:sp>
        <p:nvSpPr>
          <p:cNvPr id="108" name="Shape 108"/>
          <p:cNvSpPr txBox="1"/>
          <p:nvPr>
            <p:ph idx="1" type="body"/>
          </p:nvPr>
        </p:nvSpPr>
        <p:spPr>
          <a:xfrm>
            <a:off x="311700" y="1152475"/>
            <a:ext cx="8520600" cy="2346000"/>
          </a:xfrm>
          <a:prstGeom prst="rect">
            <a:avLst/>
          </a:prstGeom>
        </p:spPr>
        <p:txBody>
          <a:bodyPr anchorCtr="0" anchor="t" bIns="91425" lIns="91425" rIns="91425" tIns="91425">
            <a:noAutofit/>
          </a:bodyPr>
          <a:lstStyle/>
          <a:p>
            <a:pPr indent="0" lvl="0" marL="0" rtl="0" algn="ctr">
              <a:lnSpc>
                <a:spcPct val="150000"/>
              </a:lnSpc>
              <a:spcBef>
                <a:spcPts val="600"/>
              </a:spcBef>
              <a:spcAft>
                <a:spcPts val="600"/>
              </a:spcAft>
              <a:buNone/>
            </a:pPr>
            <a:r>
              <a:rPr b="1" lang="tr" sz="1400">
                <a:solidFill>
                  <a:srgbClr val="FF0000"/>
                </a:solidFill>
                <a:latin typeface="Times New Roman"/>
                <a:ea typeface="Times New Roman"/>
                <a:cs typeface="Times New Roman"/>
                <a:sym typeface="Times New Roman"/>
              </a:rPr>
              <a:t>6- </a:t>
            </a:r>
            <a:r>
              <a:rPr lang="tr" sz="1400">
                <a:solidFill>
                  <a:srgbClr val="FF0000"/>
                </a:solidFill>
                <a:latin typeface="Times New Roman"/>
                <a:ea typeface="Times New Roman"/>
                <a:cs typeface="Times New Roman"/>
                <a:sym typeface="Times New Roman"/>
              </a:rPr>
              <a:t>   </a:t>
            </a:r>
            <a:r>
              <a:rPr lang="tr" sz="1400">
                <a:solidFill>
                  <a:srgbClr val="444444"/>
                </a:solidFill>
                <a:latin typeface="Times New Roman"/>
                <a:ea typeface="Times New Roman"/>
                <a:cs typeface="Times New Roman"/>
                <a:sym typeface="Times New Roman"/>
              </a:rPr>
              <a:t>Sorular net cevaplar almaya yönelik olmalıdır.</a:t>
            </a:r>
          </a:p>
          <a:p>
            <a:pPr indent="0" lvl="0" marL="0" rtl="0" algn="ctr">
              <a:lnSpc>
                <a:spcPct val="150000"/>
              </a:lnSpc>
              <a:spcBef>
                <a:spcPts val="600"/>
              </a:spcBef>
              <a:spcAft>
                <a:spcPts val="600"/>
              </a:spcAft>
              <a:buNone/>
            </a:pPr>
            <a:r>
              <a:rPr b="1" lang="tr" sz="1400">
                <a:solidFill>
                  <a:srgbClr val="FF0000"/>
                </a:solidFill>
                <a:latin typeface="Times New Roman"/>
                <a:ea typeface="Times New Roman"/>
                <a:cs typeface="Times New Roman"/>
                <a:sym typeface="Times New Roman"/>
              </a:rPr>
              <a:t>7- </a:t>
            </a:r>
            <a:r>
              <a:rPr lang="tr" sz="1400">
                <a:solidFill>
                  <a:srgbClr val="FF0000"/>
                </a:solidFill>
                <a:latin typeface="Times New Roman"/>
                <a:ea typeface="Times New Roman"/>
                <a:cs typeface="Times New Roman"/>
                <a:sym typeface="Times New Roman"/>
              </a:rPr>
              <a:t>  </a:t>
            </a:r>
            <a:r>
              <a:rPr lang="tr" sz="1400">
                <a:solidFill>
                  <a:srgbClr val="444444"/>
                </a:solidFill>
                <a:latin typeface="Times New Roman"/>
                <a:ea typeface="Times New Roman"/>
                <a:cs typeface="Times New Roman"/>
                <a:sym typeface="Times New Roman"/>
              </a:rPr>
              <a:t>Sorular herkesin bildiği konularda hazırlanmamalıdır.</a:t>
            </a:r>
          </a:p>
          <a:p>
            <a:pPr indent="0" lvl="0" marL="0" rtl="0" algn="ctr">
              <a:lnSpc>
                <a:spcPct val="150000"/>
              </a:lnSpc>
              <a:spcBef>
                <a:spcPts val="600"/>
              </a:spcBef>
              <a:spcAft>
                <a:spcPts val="600"/>
              </a:spcAft>
              <a:buNone/>
            </a:pPr>
            <a:r>
              <a:rPr b="1" lang="tr" sz="1400">
                <a:solidFill>
                  <a:srgbClr val="FF0000"/>
                </a:solidFill>
                <a:latin typeface="Times New Roman"/>
                <a:ea typeface="Times New Roman"/>
                <a:cs typeface="Times New Roman"/>
                <a:sym typeface="Times New Roman"/>
              </a:rPr>
              <a:t>8- </a:t>
            </a:r>
            <a:r>
              <a:rPr lang="tr" sz="1400">
                <a:solidFill>
                  <a:srgbClr val="FF0000"/>
                </a:solidFill>
                <a:latin typeface="Times New Roman"/>
                <a:ea typeface="Times New Roman"/>
                <a:cs typeface="Times New Roman"/>
                <a:sym typeface="Times New Roman"/>
              </a:rPr>
              <a:t>  </a:t>
            </a:r>
            <a:r>
              <a:rPr lang="tr" sz="1400">
                <a:solidFill>
                  <a:srgbClr val="444444"/>
                </a:solidFill>
                <a:latin typeface="Times New Roman"/>
                <a:ea typeface="Times New Roman"/>
                <a:cs typeface="Times New Roman"/>
                <a:sym typeface="Times New Roman"/>
              </a:rPr>
              <a:t>Sorular yazarı cezbetmelidir. Olumsuz sorular aralara serpiştirilmelidir. Hiçbir insan olumsuz sorulara cevap vermek istemez.</a:t>
            </a:r>
          </a:p>
          <a:p>
            <a:pPr indent="0" lvl="0" marL="0" rtl="0" algn="ctr">
              <a:lnSpc>
                <a:spcPct val="150000"/>
              </a:lnSpc>
              <a:spcBef>
                <a:spcPts val="600"/>
              </a:spcBef>
              <a:spcAft>
                <a:spcPts val="600"/>
              </a:spcAft>
              <a:buNone/>
            </a:pPr>
            <a:r>
              <a:rPr b="1" lang="tr" sz="1400">
                <a:solidFill>
                  <a:srgbClr val="FF0000"/>
                </a:solidFill>
                <a:latin typeface="Times New Roman"/>
                <a:ea typeface="Times New Roman"/>
                <a:cs typeface="Times New Roman"/>
                <a:sym typeface="Times New Roman"/>
              </a:rPr>
              <a:t>9- </a:t>
            </a:r>
            <a:r>
              <a:rPr lang="tr" sz="1400">
                <a:solidFill>
                  <a:srgbClr val="FF0000"/>
                </a:solidFill>
                <a:latin typeface="Times New Roman"/>
                <a:ea typeface="Times New Roman"/>
                <a:cs typeface="Times New Roman"/>
                <a:sym typeface="Times New Roman"/>
              </a:rPr>
              <a:t>  </a:t>
            </a:r>
            <a:r>
              <a:rPr lang="tr" sz="1400">
                <a:solidFill>
                  <a:srgbClr val="444444"/>
                </a:solidFill>
                <a:latin typeface="Times New Roman"/>
                <a:ea typeface="Times New Roman"/>
                <a:cs typeface="Times New Roman"/>
                <a:sym typeface="Times New Roman"/>
              </a:rPr>
              <a:t>Sorular belli bir konuşma metni ile sunulmalıdır. Örneğin “Biliyorum ki siz yazmayı çok seven bir insansınız. Bir yazınızda yazmanın sizi rahatlattığını belirtmiştiniz. Peki bu romanı hangi duygular ile yazdınız?</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FF5252"/>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