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404B40B-E543-4045-8511-9C59F1469502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74CFBE5-E146-43C3-BA5A-BFD6DDF55E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Çekİmlİ</a:t>
            </a:r>
            <a:r>
              <a:rPr lang="tr-TR" dirty="0" smtClean="0"/>
              <a:t> </a:t>
            </a:r>
            <a:r>
              <a:rPr lang="tr-TR" dirty="0" err="1" smtClean="0"/>
              <a:t>Fİİl</a:t>
            </a:r>
            <a:r>
              <a:rPr lang="tr-TR" dirty="0" smtClean="0"/>
              <a:t> </a:t>
            </a:r>
            <a:r>
              <a:rPr lang="tr-TR" dirty="0" err="1" smtClean="0"/>
              <a:t>Nedİr</a:t>
            </a:r>
            <a:r>
              <a:rPr lang="tr-TR" dirty="0" smtClean="0"/>
              <a:t> 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</a:rPr>
              <a:t>Fiilin en temel özelliği; o eylemi yapan bir kişisinin ve yapılma zamanının bulunmasıdır. Yani işin kim tarafından ve ne zaman yapılmış olduğunu belirtmesidir. </a:t>
            </a:r>
            <a:endParaRPr lang="tr-TR" dirty="0" smtClean="0">
              <a:solidFill>
                <a:schemeClr val="tx2"/>
              </a:solidFill>
            </a:endParaRPr>
          </a:p>
          <a:p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Bir 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fiilin kip ve şahıs ile ifade edilmiş haline “çekimli fiil” denir. Peki, bir fiile çekimli fiil diyebilmemiz için gerekli olan şeyler nelerdir?</a:t>
            </a:r>
          </a:p>
          <a:p>
            <a:endParaRPr lang="tr-T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Fiil kök ya da gövdesi + Kip eki +Şahıs Eki </a:t>
            </a:r>
          </a:p>
          <a:p>
            <a:pPr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= Çekimli fiil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Oku +  yor + um   = Çekimli fiil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Kurut + </a:t>
            </a:r>
            <a:r>
              <a:rPr lang="tr-TR" dirty="0" err="1" smtClean="0">
                <a:solidFill>
                  <a:srgbClr val="00B0F0"/>
                </a:solidFill>
              </a:rPr>
              <a:t>acak</a:t>
            </a:r>
            <a:r>
              <a:rPr lang="tr-TR" dirty="0" smtClean="0">
                <a:solidFill>
                  <a:srgbClr val="00B0F0"/>
                </a:solidFill>
              </a:rPr>
              <a:t> + sın  = Çekimli fiil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Bak +  ar + </a:t>
            </a:r>
            <a:r>
              <a:rPr lang="tr-TR" dirty="0" err="1" smtClean="0">
                <a:solidFill>
                  <a:srgbClr val="00B0F0"/>
                </a:solidFill>
              </a:rPr>
              <a:t>ız</a:t>
            </a:r>
            <a:r>
              <a:rPr lang="tr-TR" dirty="0" smtClean="0">
                <a:solidFill>
                  <a:srgbClr val="00B0F0"/>
                </a:solidFill>
              </a:rPr>
              <a:t>   = Çekimli fiil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Gel + </a:t>
            </a:r>
            <a:r>
              <a:rPr lang="tr-TR" dirty="0" err="1" smtClean="0">
                <a:solidFill>
                  <a:srgbClr val="00B0F0"/>
                </a:solidFill>
              </a:rPr>
              <a:t>meli</a:t>
            </a:r>
            <a:r>
              <a:rPr lang="tr-TR" dirty="0" smtClean="0">
                <a:solidFill>
                  <a:srgbClr val="00B0F0"/>
                </a:solidFill>
              </a:rPr>
              <a:t> + </a:t>
            </a:r>
            <a:r>
              <a:rPr lang="tr-TR" dirty="0" err="1" smtClean="0">
                <a:solidFill>
                  <a:srgbClr val="00B0F0"/>
                </a:solidFill>
              </a:rPr>
              <a:t>ler</a:t>
            </a:r>
            <a:r>
              <a:rPr lang="tr-TR" dirty="0" smtClean="0">
                <a:solidFill>
                  <a:srgbClr val="00B0F0"/>
                </a:solidFill>
              </a:rPr>
              <a:t>  = Çekimli fiil</a:t>
            </a:r>
          </a:p>
          <a:p>
            <a:endParaRPr lang="tr-T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Çekimli fiil, zamana ve şahsa bağlanmış bir hareketi karşılayan kelimedir. Zamanı ve şahsı sağlayan unsurlar da kip ve şahıs ekleridir.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ŞahIs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Eklerİ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00B0F0"/>
                </a:solidFill>
              </a:rPr>
              <a:t>Şahıs ekleri, eylemin hangi şahıslar tarafından yapıldığını gösterir. Türkçede ben sen, o biz, siz onlar olmak üzere altı şahıs vardır. Fiillerin bu şahıslara göre çekimlenmesini sağlayan şahıs ekleri şunlardır: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Tekil Şahıs </a:t>
            </a:r>
            <a:r>
              <a:rPr lang="tr-TR" b="1" dirty="0" smtClean="0">
                <a:solidFill>
                  <a:srgbClr val="002060"/>
                </a:solidFill>
              </a:rPr>
              <a:t>Eki;  Ben </a:t>
            </a:r>
            <a:r>
              <a:rPr lang="tr-TR" b="1" dirty="0" smtClean="0">
                <a:solidFill>
                  <a:srgbClr val="002060"/>
                </a:solidFill>
              </a:rPr>
              <a:t>/ -m, -</a:t>
            </a:r>
            <a:r>
              <a:rPr lang="tr-TR" b="1" dirty="0" err="1" smtClean="0">
                <a:solidFill>
                  <a:srgbClr val="002060"/>
                </a:solidFill>
              </a:rPr>
              <a:t>ım</a:t>
            </a:r>
            <a:r>
              <a:rPr lang="tr-TR" b="1" dirty="0" smtClean="0">
                <a:solidFill>
                  <a:srgbClr val="002060"/>
                </a:solidFill>
              </a:rPr>
              <a:t>, -im, -um, -</a:t>
            </a:r>
            <a:r>
              <a:rPr lang="tr-TR" b="1" dirty="0" err="1" smtClean="0">
                <a:solidFill>
                  <a:srgbClr val="002060"/>
                </a:solidFill>
              </a:rPr>
              <a:t>üm</a:t>
            </a:r>
            <a:endParaRPr lang="tr-TR" b="1" dirty="0" smtClean="0">
              <a:solidFill>
                <a:srgbClr val="002060"/>
              </a:solidFill>
            </a:endParaRPr>
          </a:p>
          <a:p>
            <a:r>
              <a:rPr lang="tr-TR" b="1" dirty="0" smtClean="0">
                <a:solidFill>
                  <a:srgbClr val="002060"/>
                </a:solidFill>
              </a:rPr>
              <a:t>Tekil Şahıs </a:t>
            </a:r>
            <a:r>
              <a:rPr lang="tr-TR" b="1" dirty="0" smtClean="0">
                <a:solidFill>
                  <a:srgbClr val="002060"/>
                </a:solidFill>
              </a:rPr>
              <a:t>Eki; </a:t>
            </a:r>
            <a:r>
              <a:rPr lang="tr-TR" b="1" dirty="0" smtClean="0">
                <a:solidFill>
                  <a:srgbClr val="002060"/>
                </a:solidFill>
              </a:rPr>
              <a:t>Sen /  -n, -(s)</a:t>
            </a:r>
            <a:r>
              <a:rPr lang="tr-TR" b="1" dirty="0" err="1" smtClean="0">
                <a:solidFill>
                  <a:srgbClr val="002060"/>
                </a:solidFill>
              </a:rPr>
              <a:t>ın</a:t>
            </a:r>
            <a:r>
              <a:rPr lang="tr-TR" b="1" dirty="0" smtClean="0">
                <a:solidFill>
                  <a:srgbClr val="002060"/>
                </a:solidFill>
              </a:rPr>
              <a:t>, -(s)in, -(s)un, -(s)ün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Tekil Şahıs </a:t>
            </a:r>
            <a:r>
              <a:rPr lang="tr-TR" b="1" dirty="0" smtClean="0">
                <a:solidFill>
                  <a:srgbClr val="002060"/>
                </a:solidFill>
              </a:rPr>
              <a:t>Eki; O/ -</a:t>
            </a:r>
            <a:r>
              <a:rPr lang="tr-TR" b="1" dirty="0" smtClean="0">
                <a:solidFill>
                  <a:srgbClr val="002060"/>
                </a:solidFill>
              </a:rPr>
              <a:t>eki yoktur-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Çoğul Şahıs </a:t>
            </a:r>
            <a:r>
              <a:rPr lang="tr-TR" b="1" dirty="0" smtClean="0">
                <a:solidFill>
                  <a:srgbClr val="002060"/>
                </a:solidFill>
              </a:rPr>
              <a:t>Eki; Biz </a:t>
            </a:r>
            <a:r>
              <a:rPr lang="tr-TR" b="1" dirty="0" smtClean="0">
                <a:solidFill>
                  <a:srgbClr val="002060"/>
                </a:solidFill>
              </a:rPr>
              <a:t>/ -</a:t>
            </a:r>
            <a:r>
              <a:rPr lang="tr-TR" b="1" dirty="0" err="1" smtClean="0">
                <a:solidFill>
                  <a:srgbClr val="002060"/>
                </a:solidFill>
              </a:rPr>
              <a:t>ız</a:t>
            </a:r>
            <a:r>
              <a:rPr lang="tr-TR" b="1" dirty="0" smtClean="0">
                <a:solidFill>
                  <a:srgbClr val="002060"/>
                </a:solidFill>
              </a:rPr>
              <a:t>, -iz, -uz, -üz, -k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Çoğul Şahıs </a:t>
            </a:r>
            <a:r>
              <a:rPr lang="tr-TR" b="1" dirty="0" smtClean="0">
                <a:solidFill>
                  <a:srgbClr val="002060"/>
                </a:solidFill>
              </a:rPr>
              <a:t>Eki;Siz </a:t>
            </a:r>
            <a:r>
              <a:rPr lang="tr-TR" b="1" dirty="0" smtClean="0">
                <a:solidFill>
                  <a:srgbClr val="002060"/>
                </a:solidFill>
              </a:rPr>
              <a:t>/ -(s)</a:t>
            </a:r>
            <a:r>
              <a:rPr lang="tr-TR" b="1" dirty="0" err="1" smtClean="0">
                <a:solidFill>
                  <a:srgbClr val="002060"/>
                </a:solidFill>
              </a:rPr>
              <a:t>ınız</a:t>
            </a:r>
            <a:r>
              <a:rPr lang="tr-TR" b="1" dirty="0" smtClean="0">
                <a:solidFill>
                  <a:srgbClr val="002060"/>
                </a:solidFill>
              </a:rPr>
              <a:t>, -(s)iniz, -(s)unuz, -(s)ünüz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Çoğul Şahıs </a:t>
            </a:r>
            <a:r>
              <a:rPr lang="tr-TR" b="1" dirty="0" smtClean="0">
                <a:solidFill>
                  <a:srgbClr val="002060"/>
                </a:solidFill>
              </a:rPr>
              <a:t>Eki; Onlar </a:t>
            </a:r>
            <a:r>
              <a:rPr lang="tr-TR" b="1" dirty="0" smtClean="0">
                <a:solidFill>
                  <a:srgbClr val="002060"/>
                </a:solidFill>
              </a:rPr>
              <a:t>/ -</a:t>
            </a:r>
            <a:r>
              <a:rPr lang="tr-TR" b="1" dirty="0" err="1" smtClean="0">
                <a:solidFill>
                  <a:srgbClr val="002060"/>
                </a:solidFill>
              </a:rPr>
              <a:t>lar</a:t>
            </a:r>
            <a:r>
              <a:rPr lang="tr-TR" b="1" dirty="0" smtClean="0">
                <a:solidFill>
                  <a:srgbClr val="002060"/>
                </a:solidFill>
              </a:rPr>
              <a:t>, -</a:t>
            </a:r>
            <a:r>
              <a:rPr lang="tr-TR" b="1" dirty="0" err="1" smtClean="0">
                <a:solidFill>
                  <a:srgbClr val="002060"/>
                </a:solidFill>
              </a:rPr>
              <a:t>ler</a:t>
            </a:r>
            <a:endParaRPr lang="tr-TR" b="1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-315416"/>
            <a:ext cx="7239000" cy="11430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...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/>
          <a:lstStyle/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Görmeli – (y) – im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Görmeli – sin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Görmeli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Görmeli – (y) – iz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Görmeli – siniz</a:t>
            </a:r>
          </a:p>
          <a:p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Görmeli – </a:t>
            </a:r>
            <a:r>
              <a:rPr lang="tr-TR" dirty="0" err="1" smtClean="0">
                <a:solidFill>
                  <a:schemeClr val="accent4">
                    <a:lumMod val="50000"/>
                  </a:schemeClr>
                </a:solidFill>
              </a:rPr>
              <a:t>ler</a:t>
            </a:r>
            <a:endParaRPr lang="tr-TR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tr-TR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NOT: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Fiillerin teklik üçüncü şahıs çekiminde şahıs eki yoktur, ancak yine de teklik üçüncü şahıs ifadesi taşırlar.</a:t>
            </a:r>
          </a:p>
          <a:p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</TotalTime>
  <Words>307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Zengin</vt:lpstr>
      <vt:lpstr>Çekİmlİ Fİİl Nedİr ?</vt:lpstr>
      <vt:lpstr>…</vt:lpstr>
      <vt:lpstr>…</vt:lpstr>
      <vt:lpstr>ŞahIs Eklerİ</vt:lpstr>
      <vt:lpstr>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Çekimli Fiil Nedir ?</dc:title>
  <dc:creator>User</dc:creator>
  <cp:lastModifiedBy>casper</cp:lastModifiedBy>
  <cp:revision>3</cp:revision>
  <dcterms:created xsi:type="dcterms:W3CDTF">2016-04-13T16:37:34Z</dcterms:created>
  <dcterms:modified xsi:type="dcterms:W3CDTF">2016-04-17T14:25:00Z</dcterms:modified>
</cp:coreProperties>
</file>