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Başlık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Veri Yer Tutucus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İçerik Yer Tutucus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Altbilgi Yer Tutucusu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7" name="Düz Bağlayıcı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2" name="İçerik Yer Tutucus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4" name="İçerik Yer Tutucus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cxnSp>
        <p:nvCxnSpPr>
          <p:cNvPr id="10" name="Düz Bağlayıcı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Düz Bağlayıcı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İçerik Yer Tutucus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1" name="Başlık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Yer Tutucus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Veri Yer Tutucus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9D7792-D1FF-4794-A7E7-3D9530904E82}" type="datetimeFigureOut">
              <a:rPr lang="tr-TR" smtClean="0"/>
              <a:t>14.12.2015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6C6F99C-3B19-4BF0-AC4B-F7B0C4C09DDA}" type="slidenum">
              <a:rPr lang="tr-TR" smtClean="0"/>
              <a:t>‹#›</a:t>
            </a:fld>
            <a:endParaRPr lang="tr-TR"/>
          </a:p>
        </p:txBody>
      </p:sp>
      <p:sp>
        <p:nvSpPr>
          <p:cNvPr id="5" name="Başlık Yer Tutucu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1926-1999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tr-TR" dirty="0" smtClean="0"/>
              <a:t>Can yücel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66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21 Ağustos 1926 İstanbulda doğdu.Modern Türk şairidir.</a:t>
            </a:r>
          </a:p>
          <a:p>
            <a:r>
              <a:rPr lang="tr-TR" dirty="0" smtClean="0"/>
              <a:t>Ankara ve Cambridge üniversitelerinde Latince ve Yunanca okudu. Çeşitli elçiliklerde çevirmenlik,Londra’da BBC’nin türkçe bölümünde spikerlik yaptı.</a:t>
            </a:r>
          </a:p>
          <a:p>
            <a:r>
              <a:rPr lang="tr-TR" dirty="0" smtClean="0"/>
              <a:t>Askerliğini Kore’de yaptı.1958’de Türkiye’ye döndükten sonra bir süre Bodrum ve Marmaris’te turist rehberi olarak çalıştı.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HAYATI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84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Can yücel, 1945-1965 yılları arasında   yazdığı dergiler;</a:t>
            </a:r>
          </a:p>
          <a:p>
            <a:r>
              <a:rPr lang="tr-TR" dirty="0" smtClean="0"/>
              <a:t>Yenilikler</a:t>
            </a:r>
          </a:p>
          <a:p>
            <a:r>
              <a:rPr lang="tr-TR" dirty="0" smtClean="0"/>
              <a:t>Beraber</a:t>
            </a:r>
          </a:p>
          <a:p>
            <a:r>
              <a:rPr lang="tr-TR" dirty="0" smtClean="0"/>
              <a:t>Seçilmiş  hikayeler </a:t>
            </a:r>
          </a:p>
          <a:p>
            <a:r>
              <a:rPr lang="tr-TR" dirty="0" smtClean="0"/>
              <a:t>Dost</a:t>
            </a:r>
          </a:p>
          <a:p>
            <a:r>
              <a:rPr lang="tr-TR" dirty="0" smtClean="0"/>
              <a:t>Sosyal  Adalet</a:t>
            </a:r>
          </a:p>
          <a:p>
            <a:r>
              <a:rPr lang="tr-TR" dirty="0" smtClean="0"/>
              <a:t>Şiir Sanatı</a:t>
            </a:r>
          </a:p>
          <a:p>
            <a:r>
              <a:rPr lang="tr-TR" dirty="0" smtClean="0"/>
              <a:t>Dönem </a:t>
            </a:r>
          </a:p>
          <a:p>
            <a:r>
              <a:rPr lang="tr-TR" dirty="0" smtClean="0"/>
              <a:t>Ant</a:t>
            </a:r>
          </a:p>
          <a:p>
            <a:r>
              <a:rPr lang="tr-TR" dirty="0" smtClean="0"/>
              <a:t>İmece</a:t>
            </a:r>
          </a:p>
          <a:p>
            <a:r>
              <a:rPr lang="tr-TR" dirty="0" smtClean="0"/>
              <a:t>Papirus</a:t>
            </a:r>
          </a:p>
          <a:p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SANAT HAYATI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92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Can Yücel, taşlama ve toplumsal duyarlılığın ağır bastığı şiirlerinde,yalın dili ve buluşları ile dikkat çekti.Can Yücel’in ilham kaynakları ve  şiirlerinin konuları; doğa,insanlar, olaylar, kavramlar, heyecanlar,duyumlar  ve duygulardır.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SANAT HAYATI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49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12  Ağustos 1999 tarihinde vefat eden yücel’in cenazesi dönemin  İzmir  Büyükşehir  Belediye Başkanı  Ahmet  Piriştina’nın  katkıları  ile Datça’ya  getirildi, ve  17 Ağustos 1999 tarihinde 19999 Gölcük  depreminin  meydana  geldiği  tarihte  defnedildi.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CAN YÜCEL’İN VEFATI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159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Yazma (1950)</a:t>
            </a:r>
          </a:p>
          <a:p>
            <a:r>
              <a:rPr lang="tr-TR" dirty="0" smtClean="0"/>
              <a:t>Her  Boydan(1959)</a:t>
            </a:r>
          </a:p>
          <a:p>
            <a:r>
              <a:rPr lang="tr-TR" dirty="0" smtClean="0"/>
              <a:t>Sevgi Duvarı(1973)</a:t>
            </a:r>
          </a:p>
          <a:p>
            <a:r>
              <a:rPr lang="tr-TR" dirty="0" smtClean="0"/>
              <a:t>Ölüm ve Oğlum(1975)</a:t>
            </a:r>
          </a:p>
          <a:p>
            <a:r>
              <a:rPr lang="tr-TR" dirty="0" smtClean="0"/>
              <a:t>Şiir Alayı(1982)</a:t>
            </a:r>
          </a:p>
          <a:p>
            <a:r>
              <a:rPr lang="tr-TR" dirty="0" smtClean="0"/>
              <a:t>Gökyokuş(1984)</a:t>
            </a:r>
          </a:p>
          <a:p>
            <a:r>
              <a:rPr lang="tr-TR" dirty="0" smtClean="0"/>
              <a:t>Beşibiyerde(1985)</a:t>
            </a:r>
          </a:p>
          <a:p>
            <a:r>
              <a:rPr lang="tr-TR" dirty="0" smtClean="0"/>
              <a:t>Canfeda(1985)</a:t>
            </a:r>
          </a:p>
          <a:p>
            <a:r>
              <a:rPr lang="tr-TR" dirty="0" smtClean="0"/>
              <a:t>Çok Bi Çocuk(1988)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ESERLERİ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887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HAMLET(Shakespeare)</a:t>
            </a:r>
          </a:p>
          <a:p>
            <a:r>
              <a:rPr lang="tr-TR" dirty="0" smtClean="0"/>
              <a:t>BAHAR NOKTASI(Bir yaz gecesi)</a:t>
            </a:r>
          </a:p>
          <a:p>
            <a:r>
              <a:rPr lang="tr-TR" dirty="0" smtClean="0"/>
              <a:t>MUHTEŞEM GATSBY(The great gatsby,F. Scott fitzgerald)</a:t>
            </a:r>
          </a:p>
          <a:p>
            <a:r>
              <a:rPr lang="tr-TR" dirty="0" smtClean="0"/>
              <a:t>YENİ BAŞLAYANALAR İÇİN MARX(Marx  para  principantes)</a:t>
            </a:r>
          </a:p>
          <a:p>
            <a:r>
              <a:rPr lang="tr-TR" dirty="0" smtClean="0"/>
              <a:t>SALOZUN MAVALI (Peter  weiss)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ÇEVİRİLERİ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9381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125</TotalTime>
  <Words>198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Kağıt</vt:lpstr>
      <vt:lpstr>Can yücel</vt:lpstr>
      <vt:lpstr>HAYATI</vt:lpstr>
      <vt:lpstr>SANAT HAYATI</vt:lpstr>
      <vt:lpstr>SANAT HAYATI</vt:lpstr>
      <vt:lpstr>CAN YÜCEL’İN VEFATI</vt:lpstr>
      <vt:lpstr>ESERLERİ</vt:lpstr>
      <vt:lpstr>ÇEVİRİLERİ</vt:lpstr>
    </vt:vector>
  </TitlesOfParts>
  <Company>-=[By NeC]=-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Toshiba</dc:creator>
  <cp:lastModifiedBy>Toshiba</cp:lastModifiedBy>
  <cp:revision>8</cp:revision>
  <dcterms:created xsi:type="dcterms:W3CDTF">2015-12-14T17:53:55Z</dcterms:created>
  <dcterms:modified xsi:type="dcterms:W3CDTF">2015-12-14T19:59:12Z</dcterms:modified>
</cp:coreProperties>
</file>