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71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A8B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AC2101E-F6AD-45FD-ABA4-6A90EB195CD6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EE3B04D-33C6-4E73-B05E-B1978B7812F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BAĞLAÇ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Fakat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Lakin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Ne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tr-TR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err="1" smtClean="0"/>
              <a:t>Peşinden</a:t>
            </a:r>
            <a:r>
              <a:rPr lang="en-US" dirty="0" smtClean="0"/>
              <a:t> </a:t>
            </a:r>
            <a:r>
              <a:rPr lang="en-US" dirty="0" err="1" smtClean="0"/>
              <a:t>koştum</a:t>
            </a:r>
            <a:r>
              <a:rPr lang="en-US" dirty="0" smtClean="0"/>
              <a:t>;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fakat</a:t>
            </a:r>
            <a:r>
              <a:rPr lang="en-US" dirty="0" smtClean="0"/>
              <a:t> </a:t>
            </a:r>
            <a:r>
              <a:rPr lang="en-US" dirty="0" err="1" smtClean="0"/>
              <a:t>yetişemedim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karşıtlık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İstediğini</a:t>
            </a:r>
            <a:r>
              <a:rPr lang="en-US" dirty="0" smtClean="0"/>
              <a:t> al;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fakat</a:t>
            </a:r>
            <a:r>
              <a:rPr lang="en-US" dirty="0" smtClean="0"/>
              <a:t> </a:t>
            </a:r>
            <a:r>
              <a:rPr lang="en-US" dirty="0" err="1" smtClean="0"/>
              <a:t>ziyan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koşul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bitti</a:t>
            </a:r>
            <a:r>
              <a:rPr lang="en-US" dirty="0" smtClean="0"/>
              <a:t>;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lakin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sorular</a:t>
            </a:r>
            <a:r>
              <a:rPr lang="en-US" dirty="0" smtClean="0"/>
              <a:t> </a:t>
            </a:r>
            <a:r>
              <a:rPr lang="en-US" dirty="0" err="1" smtClean="0"/>
              <a:t>kaldı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karşıtlık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Akıllı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r>
              <a:rPr lang="en-US" dirty="0" smtClean="0"/>
              <a:t>; </a:t>
            </a:r>
            <a:r>
              <a:rPr 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ne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var</a:t>
            </a:r>
            <a:r>
              <a:rPr 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ki</a:t>
            </a:r>
            <a:r>
              <a:rPr 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/>
              <a:t>biraz</a:t>
            </a:r>
            <a:r>
              <a:rPr lang="en-US" dirty="0" smtClean="0"/>
              <a:t> </a:t>
            </a:r>
            <a:r>
              <a:rPr lang="en-US" dirty="0" err="1" smtClean="0"/>
              <a:t>huysuz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karşıtlık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dirty="0"/>
          </a:p>
        </p:txBody>
      </p:sp>
      <p:pic>
        <p:nvPicPr>
          <p:cNvPr id="5" name="4 Resim" descr="schule0005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260648"/>
            <a:ext cx="1944216" cy="2232248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052736"/>
            <a:ext cx="7467600" cy="4525963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tr-TR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err="1" smtClean="0"/>
              <a:t>Kardelen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ki</a:t>
            </a:r>
            <a:r>
              <a:rPr lang="en-US" dirty="0" smtClean="0"/>
              <a:t> </a:t>
            </a:r>
            <a:r>
              <a:rPr lang="en-US" dirty="0" err="1" smtClean="0"/>
              <a:t>baharı</a:t>
            </a:r>
            <a:r>
              <a:rPr lang="en-US" dirty="0" smtClean="0"/>
              <a:t> </a:t>
            </a:r>
            <a:r>
              <a:rPr lang="en-US" dirty="0" err="1" smtClean="0"/>
              <a:t>müjdeler</a:t>
            </a:r>
            <a:r>
              <a:rPr lang="en-US" dirty="0" smtClean="0"/>
              <a:t> </a:t>
            </a:r>
            <a:r>
              <a:rPr lang="en-US" dirty="0" err="1" smtClean="0"/>
              <a:t>doğaya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açıklama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İhtiyacı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ki</a:t>
            </a:r>
            <a:r>
              <a:rPr lang="en-US" dirty="0" smtClean="0"/>
              <a:t> </a:t>
            </a:r>
            <a:r>
              <a:rPr lang="en-US" dirty="0" err="1" smtClean="0"/>
              <a:t>senden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istiyor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neden-sonuç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Konuşsam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beni</a:t>
            </a:r>
            <a:r>
              <a:rPr lang="en-US" dirty="0" smtClean="0"/>
              <a:t> </a:t>
            </a:r>
            <a:r>
              <a:rPr lang="en-US" dirty="0" err="1" smtClean="0"/>
              <a:t>dinlemez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ki</a:t>
            </a:r>
            <a:r>
              <a:rPr lang="en-US" dirty="0" smtClean="0"/>
              <a:t>…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yakınma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uyandım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ki</a:t>
            </a:r>
            <a:r>
              <a:rPr lang="en-US" dirty="0" smtClean="0"/>
              <a:t> </a:t>
            </a:r>
            <a:r>
              <a:rPr lang="en-US" dirty="0" err="1" smtClean="0"/>
              <a:t>kar</a:t>
            </a:r>
            <a:r>
              <a:rPr lang="en-US" dirty="0" smtClean="0"/>
              <a:t> </a:t>
            </a:r>
            <a:r>
              <a:rPr lang="en-US" dirty="0" err="1" smtClean="0"/>
              <a:t>yağmış</a:t>
            </a:r>
            <a:r>
              <a:rPr lang="en-US" dirty="0" smtClean="0"/>
              <a:t>!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şaşırma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Herkesi</a:t>
            </a:r>
            <a:r>
              <a:rPr lang="en-US" dirty="0" smtClean="0"/>
              <a:t> </a:t>
            </a:r>
            <a:r>
              <a:rPr lang="en-US" dirty="0" err="1" smtClean="0"/>
              <a:t>sev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ki</a:t>
            </a:r>
            <a:r>
              <a:rPr lang="en-US" dirty="0" smtClean="0"/>
              <a:t> </a:t>
            </a:r>
            <a:r>
              <a:rPr lang="en-US" dirty="0" err="1" smtClean="0"/>
              <a:t>sen</a:t>
            </a:r>
            <a:r>
              <a:rPr lang="en-US" dirty="0" smtClean="0"/>
              <a:t> de </a:t>
            </a:r>
            <a:r>
              <a:rPr lang="en-US" dirty="0" err="1" smtClean="0"/>
              <a:t>sevilesin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koşul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dirty="0"/>
          </a:p>
        </p:txBody>
      </p:sp>
      <p:pic>
        <p:nvPicPr>
          <p:cNvPr id="4" name="3 Resim" descr="etudiants00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2060848"/>
            <a:ext cx="2209428" cy="2279526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7571184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Not:</a:t>
            </a:r>
            <a:r>
              <a:rPr lang="en-US" dirty="0" smtClean="0"/>
              <a:t> </a:t>
            </a:r>
            <a:r>
              <a:rPr lang="en-US" dirty="0" err="1" smtClean="0"/>
              <a:t>Bağlaç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“</a:t>
            </a:r>
            <a:r>
              <a:rPr lang="en-US" dirty="0" err="1" smtClean="0"/>
              <a:t>ki</a:t>
            </a:r>
            <a:r>
              <a:rPr lang="en-US" dirty="0" smtClean="0"/>
              <a:t>”, </a:t>
            </a:r>
            <a:r>
              <a:rPr lang="en-US" dirty="0" err="1" smtClean="0"/>
              <a:t>ilgi</a:t>
            </a:r>
            <a:r>
              <a:rPr lang="en-US" dirty="0" smtClean="0"/>
              <a:t> </a:t>
            </a:r>
            <a:r>
              <a:rPr lang="en-US" dirty="0" err="1" smtClean="0"/>
              <a:t>adılı</a:t>
            </a:r>
            <a:r>
              <a:rPr lang="en-US" dirty="0" smtClean="0"/>
              <a:t> “-</a:t>
            </a:r>
            <a:r>
              <a:rPr lang="en-US" dirty="0" err="1" smtClean="0"/>
              <a:t>ki</a:t>
            </a:r>
            <a:r>
              <a:rPr lang="en-US" dirty="0" smtClean="0"/>
              <a:t>” </a:t>
            </a:r>
            <a:r>
              <a:rPr lang="en-US" dirty="0" err="1" smtClean="0"/>
              <a:t>ve</a:t>
            </a:r>
            <a:endParaRPr lang="tr-TR" dirty="0" smtClean="0"/>
          </a:p>
          <a:p>
            <a:pPr>
              <a:buNone/>
            </a:pPr>
            <a:r>
              <a:rPr lang="en-US" dirty="0" err="1" smtClean="0"/>
              <a:t>sıfat</a:t>
            </a:r>
            <a:r>
              <a:rPr lang="en-US" dirty="0" smtClean="0"/>
              <a:t> </a:t>
            </a:r>
            <a:r>
              <a:rPr lang="en-US" dirty="0" err="1" smtClean="0"/>
              <a:t>yapım</a:t>
            </a:r>
            <a:r>
              <a:rPr lang="en-US" dirty="0" smtClean="0"/>
              <a:t> </a:t>
            </a:r>
            <a:r>
              <a:rPr lang="en-US" dirty="0" err="1" smtClean="0"/>
              <a:t>eki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“-</a:t>
            </a:r>
            <a:r>
              <a:rPr lang="en-US" dirty="0" err="1" smtClean="0"/>
              <a:t>ki</a:t>
            </a:r>
            <a:r>
              <a:rPr lang="en-US" dirty="0" smtClean="0"/>
              <a:t>” </a:t>
            </a:r>
            <a:r>
              <a:rPr lang="en-US" dirty="0" err="1" smtClean="0"/>
              <a:t>ile</a:t>
            </a:r>
            <a:endParaRPr lang="tr-TR" dirty="0" smtClean="0"/>
          </a:p>
          <a:p>
            <a:pPr>
              <a:buNone/>
            </a:pPr>
            <a:r>
              <a:rPr lang="en-US" dirty="0" err="1" smtClean="0"/>
              <a:t>karıştırılmamalıdır</a:t>
            </a:r>
            <a:r>
              <a:rPr lang="en-US" dirty="0" smtClean="0"/>
              <a:t>. 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Bağlaç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“</a:t>
            </a:r>
            <a:r>
              <a:rPr lang="en-US" dirty="0" err="1" smtClean="0"/>
              <a:t>ki</a:t>
            </a:r>
            <a:r>
              <a:rPr lang="en-US" dirty="0" smtClean="0"/>
              <a:t>” </a:t>
            </a:r>
            <a:r>
              <a:rPr lang="en-US" dirty="0" err="1" smtClean="0"/>
              <a:t>sözcük</a:t>
            </a:r>
            <a:r>
              <a:rPr lang="tr-TR" dirty="0" smtClean="0"/>
              <a:t> </a:t>
            </a:r>
            <a:r>
              <a:rPr lang="en-US" dirty="0" err="1" smtClean="0"/>
              <a:t>olduğundan</a:t>
            </a:r>
            <a:r>
              <a:rPr lang="tr-TR" dirty="0" smtClean="0"/>
              <a:t> </a:t>
            </a:r>
            <a:r>
              <a:rPr lang="en-US" dirty="0" err="1" smtClean="0"/>
              <a:t>ayr</a:t>
            </a:r>
            <a:r>
              <a:rPr lang="tr-TR" dirty="0" smtClean="0"/>
              <a:t>ı</a:t>
            </a:r>
          </a:p>
          <a:p>
            <a:pPr>
              <a:buNone/>
            </a:pPr>
            <a:r>
              <a:rPr lang="en-US" dirty="0" err="1" smtClean="0"/>
              <a:t>yazılır</a:t>
            </a:r>
            <a:r>
              <a:rPr lang="en-US" dirty="0" smtClean="0"/>
              <a:t>. </a:t>
            </a:r>
            <a:r>
              <a:rPr lang="en-US" dirty="0" err="1" smtClean="0"/>
              <a:t>İlgi</a:t>
            </a:r>
            <a:r>
              <a:rPr lang="en-US" dirty="0" smtClean="0"/>
              <a:t> </a:t>
            </a:r>
            <a:r>
              <a:rPr lang="en-US" dirty="0" err="1" smtClean="0"/>
              <a:t>adılı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sıfat</a:t>
            </a:r>
            <a:r>
              <a:rPr lang="tr-TR" dirty="0" smtClean="0"/>
              <a:t> </a:t>
            </a:r>
            <a:r>
              <a:rPr lang="en-US" dirty="0" err="1" smtClean="0"/>
              <a:t>yapım</a:t>
            </a:r>
            <a:r>
              <a:rPr lang="en-US" dirty="0" smtClean="0"/>
              <a:t> </a:t>
            </a:r>
            <a:r>
              <a:rPr lang="en-US" dirty="0" err="1" smtClean="0"/>
              <a:t>eki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“-</a:t>
            </a:r>
            <a:r>
              <a:rPr lang="en-US" dirty="0" err="1" smtClean="0"/>
              <a:t>ki</a:t>
            </a:r>
            <a:r>
              <a:rPr lang="en-US" dirty="0" smtClean="0"/>
              <a:t>”</a:t>
            </a:r>
            <a:endParaRPr lang="tr-TR" dirty="0" smtClean="0"/>
          </a:p>
          <a:p>
            <a:pPr>
              <a:buNone/>
            </a:pP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olduğundan</a:t>
            </a:r>
            <a:r>
              <a:rPr lang="tr-TR" dirty="0" smtClean="0"/>
              <a:t> </a:t>
            </a:r>
            <a:r>
              <a:rPr lang="en-US" dirty="0" err="1" smtClean="0"/>
              <a:t>sözcüğe</a:t>
            </a:r>
            <a:r>
              <a:rPr lang="tr-TR" dirty="0" smtClean="0"/>
              <a:t> </a:t>
            </a:r>
            <a:r>
              <a:rPr lang="en-US" dirty="0" err="1" smtClean="0"/>
              <a:t>bitişik</a:t>
            </a:r>
            <a:r>
              <a:rPr lang="en-US" dirty="0" smtClean="0"/>
              <a:t> </a:t>
            </a:r>
            <a:r>
              <a:rPr lang="en-US" dirty="0" err="1" smtClean="0"/>
              <a:t>yazılır</a:t>
            </a:r>
            <a:r>
              <a:rPr lang="en-US" dirty="0" smtClean="0"/>
              <a:t>.</a:t>
            </a:r>
            <a:endParaRPr lang="tr-TR" dirty="0" smtClean="0"/>
          </a:p>
        </p:txBody>
      </p:sp>
      <p:pic>
        <p:nvPicPr>
          <p:cNvPr id="4" name="3 Resim" descr="unlem-isare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419622" cy="2664296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ÖRNEK: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7643192" cy="4525963"/>
          </a:xfrm>
        </p:spPr>
        <p:txBody>
          <a:bodyPr/>
          <a:lstStyle/>
          <a:p>
            <a:r>
              <a:rPr lang="en-US" dirty="0" err="1" smtClean="0"/>
              <a:t>Bizim</a:t>
            </a:r>
            <a:r>
              <a:rPr lang="en-US" dirty="0" smtClean="0"/>
              <a:t> </a:t>
            </a:r>
            <a:r>
              <a:rPr lang="en-US" dirty="0" err="1" smtClean="0"/>
              <a:t>otobüs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sizinkinden</a:t>
            </a:r>
            <a:r>
              <a:rPr lang="en-US" dirty="0" smtClean="0"/>
              <a:t> </a:t>
            </a:r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gidiyor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ilgi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adılı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Yarınki</a:t>
            </a:r>
            <a:r>
              <a:rPr lang="en-US" dirty="0" smtClean="0"/>
              <a:t> </a:t>
            </a:r>
            <a:r>
              <a:rPr lang="en-US" dirty="0" err="1" smtClean="0"/>
              <a:t>gezi</a:t>
            </a:r>
            <a:r>
              <a:rPr lang="en-US" dirty="0" smtClean="0"/>
              <a:t> </a:t>
            </a:r>
            <a:r>
              <a:rPr lang="en-US" dirty="0" err="1" smtClean="0"/>
              <a:t>iptal</a:t>
            </a:r>
            <a:r>
              <a:rPr lang="en-US" dirty="0" smtClean="0"/>
              <a:t> </a:t>
            </a:r>
            <a:r>
              <a:rPr lang="en-US" dirty="0" err="1" smtClean="0"/>
              <a:t>edilmiş</a:t>
            </a:r>
            <a:r>
              <a:rPr lang="en-US" dirty="0" smtClean="0"/>
              <a:t>.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sıfat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yapım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eki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Bile,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Dahi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tr-TR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/>
              <a:t>O </a:t>
            </a:r>
            <a:r>
              <a:rPr lang="en-US" dirty="0" err="1" smtClean="0"/>
              <a:t>gün</a:t>
            </a:r>
            <a:r>
              <a:rPr lang="en-US" dirty="0" smtClean="0"/>
              <a:t>, </a:t>
            </a:r>
            <a:r>
              <a:rPr lang="en-US" dirty="0" err="1" smtClean="0"/>
              <a:t>beni</a:t>
            </a:r>
            <a:r>
              <a:rPr lang="en-US" dirty="0" smtClean="0"/>
              <a:t> </a:t>
            </a:r>
            <a:r>
              <a:rPr lang="en-US" dirty="0" err="1" smtClean="0"/>
              <a:t>sen</a:t>
            </a:r>
            <a:r>
              <a:rPr lang="en-US" dirty="0" smtClean="0"/>
              <a:t> </a:t>
            </a:r>
            <a:r>
              <a:rPr 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bile</a:t>
            </a:r>
            <a:r>
              <a:rPr lang="en-US" dirty="0" smtClean="0"/>
              <a:t> </a:t>
            </a:r>
            <a:r>
              <a:rPr lang="en-US" dirty="0" err="1" smtClean="0"/>
              <a:t>dinlememiştin</a:t>
            </a:r>
            <a:r>
              <a:rPr lang="en-US" dirty="0" smtClean="0"/>
              <a:t>.  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(de)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Benimle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</a:t>
            </a:r>
            <a:r>
              <a:rPr lang="en-US" dirty="0" smtClean="0"/>
              <a:t> </a:t>
            </a:r>
            <a:r>
              <a:rPr lang="en-US" dirty="0" err="1" smtClean="0"/>
              <a:t>kelime</a:t>
            </a:r>
            <a:r>
              <a:rPr lang="en-US" dirty="0" smtClean="0"/>
              <a:t> </a:t>
            </a:r>
            <a:r>
              <a:rPr lang="en-US" dirty="0" err="1" smtClean="0"/>
              <a:t>konuşmadı</a:t>
            </a:r>
            <a:r>
              <a:rPr lang="en-US" dirty="0" smtClean="0"/>
              <a:t> bile.  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üstelik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/>
              <a:t>En </a:t>
            </a:r>
            <a:r>
              <a:rPr lang="en-US" dirty="0" err="1" smtClean="0"/>
              <a:t>yakın</a:t>
            </a:r>
            <a:r>
              <a:rPr lang="en-US" dirty="0" smtClean="0"/>
              <a:t> </a:t>
            </a:r>
            <a:r>
              <a:rPr lang="en-US" dirty="0" err="1" smtClean="0"/>
              <a:t>arkadaşlarım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dahi</a:t>
            </a:r>
            <a:r>
              <a:rPr lang="en-US" dirty="0" smtClean="0"/>
              <a:t> </a:t>
            </a:r>
            <a:r>
              <a:rPr lang="en-US" dirty="0" err="1" smtClean="0"/>
              <a:t>beni</a:t>
            </a:r>
            <a:r>
              <a:rPr lang="en-US" dirty="0" smtClean="0"/>
              <a:t> </a:t>
            </a:r>
            <a:r>
              <a:rPr lang="en-US" dirty="0" err="1" smtClean="0"/>
              <a:t>unuttu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(de)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dirty="0"/>
          </a:p>
        </p:txBody>
      </p:sp>
      <p:pic>
        <p:nvPicPr>
          <p:cNvPr id="4" name="3 Resim" descr="120_3269131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0"/>
            <a:ext cx="2123728" cy="3095625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tr-TR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err="1" smtClean="0"/>
              <a:t>Ders</a:t>
            </a:r>
            <a:r>
              <a:rPr lang="en-US" sz="2400" dirty="0" smtClean="0"/>
              <a:t> </a:t>
            </a:r>
            <a:r>
              <a:rPr lang="en-US" sz="2400" dirty="0" err="1" smtClean="0"/>
              <a:t>çalıştı</a:t>
            </a:r>
            <a:r>
              <a:rPr lang="en-US" sz="2400" dirty="0" smtClean="0"/>
              <a:t> </a:t>
            </a:r>
            <a:r>
              <a:rPr lang="en-US" sz="2400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</a:t>
            </a:r>
            <a:r>
              <a:rPr lang="en-US" sz="2400" dirty="0" smtClean="0"/>
              <a:t> </a:t>
            </a:r>
            <a:r>
              <a:rPr lang="en-US" sz="2400" dirty="0" err="1" smtClean="0"/>
              <a:t>sınavı</a:t>
            </a:r>
            <a:r>
              <a:rPr lang="en-US" sz="2400" dirty="0" smtClean="0"/>
              <a:t> </a:t>
            </a:r>
            <a:r>
              <a:rPr lang="en-US" sz="2400" dirty="0" err="1" smtClean="0"/>
              <a:t>kazandı</a:t>
            </a:r>
            <a:r>
              <a:rPr lang="en-US" sz="2400" dirty="0" smtClean="0"/>
              <a:t>.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neden-sonuç</a:t>
            </a:r>
            <a:r>
              <a:rPr lang="en-US" sz="2400" b="1" dirty="0" smtClean="0"/>
              <a:t>)</a:t>
            </a:r>
            <a:endParaRPr lang="tr-TR" sz="2400" b="1" dirty="0" smtClean="0"/>
          </a:p>
          <a:p>
            <a:r>
              <a:rPr lang="en-US" sz="2400" dirty="0" err="1" smtClean="0"/>
              <a:t>Oraya</a:t>
            </a:r>
            <a:r>
              <a:rPr lang="en-US" sz="2400" dirty="0" smtClean="0"/>
              <a:t> </a:t>
            </a:r>
            <a:r>
              <a:rPr lang="en-US" sz="2400" dirty="0" err="1" smtClean="0"/>
              <a:t>ben</a:t>
            </a:r>
            <a:r>
              <a:rPr lang="en-US" sz="2400" dirty="0" smtClean="0"/>
              <a:t> </a:t>
            </a:r>
            <a:r>
              <a:rPr lang="en-US" sz="2400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</a:t>
            </a:r>
            <a:r>
              <a:rPr lang="en-US" sz="2400" dirty="0" smtClean="0"/>
              <a:t> </a:t>
            </a:r>
            <a:r>
              <a:rPr lang="en-US" sz="2400" dirty="0" err="1" smtClean="0"/>
              <a:t>gitmiştim</a:t>
            </a:r>
            <a:r>
              <a:rPr lang="en-US" sz="2400" dirty="0" smtClean="0"/>
              <a:t>.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eşitlik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gibilik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err="1" smtClean="0"/>
              <a:t>Sen</a:t>
            </a:r>
            <a:r>
              <a:rPr lang="en-US" sz="2400" dirty="0" smtClean="0"/>
              <a:t> </a:t>
            </a:r>
            <a:r>
              <a:rPr lang="en-US" sz="2400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</a:t>
            </a:r>
            <a:r>
              <a:rPr lang="en-US" sz="2400" dirty="0" smtClean="0"/>
              <a:t> mi </a:t>
            </a:r>
            <a:r>
              <a:rPr lang="en-US" sz="2400" dirty="0" err="1" smtClean="0"/>
              <a:t>Leyla</a:t>
            </a:r>
            <a:r>
              <a:rPr lang="en-US" sz="2400" dirty="0" smtClean="0"/>
              <a:t>!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şaşırma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smtClean="0"/>
              <a:t>Para </a:t>
            </a:r>
            <a:r>
              <a:rPr lang="en-US" sz="2400" dirty="0" err="1" smtClean="0"/>
              <a:t>kazanacaksın</a:t>
            </a:r>
            <a:r>
              <a:rPr lang="en-US" sz="2400" dirty="0" smtClean="0"/>
              <a:t> </a:t>
            </a:r>
            <a:r>
              <a:rPr lang="en-US" sz="2400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</a:t>
            </a:r>
            <a:r>
              <a:rPr lang="en-US" sz="2400" dirty="0" smtClean="0"/>
              <a:t> </a:t>
            </a:r>
            <a:r>
              <a:rPr lang="en-US" sz="2400" dirty="0" err="1" smtClean="0"/>
              <a:t>bize</a:t>
            </a:r>
            <a:r>
              <a:rPr lang="en-US" sz="2400" dirty="0" smtClean="0"/>
              <a:t> </a:t>
            </a:r>
            <a:r>
              <a:rPr lang="en-US" sz="2400" dirty="0" err="1" smtClean="0"/>
              <a:t>bakacaksın</a:t>
            </a:r>
            <a:r>
              <a:rPr lang="en-US" sz="2400" dirty="0" smtClean="0"/>
              <a:t>!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alay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inanmama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err="1" smtClean="0"/>
              <a:t>Borcunu</a:t>
            </a:r>
            <a:r>
              <a:rPr lang="en-US" sz="2400" dirty="0" smtClean="0"/>
              <a:t> </a:t>
            </a:r>
            <a:r>
              <a:rPr lang="en-US" sz="2400" dirty="0" err="1" smtClean="0"/>
              <a:t>verme</a:t>
            </a:r>
            <a:r>
              <a:rPr lang="en-US" sz="2400" dirty="0" smtClean="0"/>
              <a:t> </a:t>
            </a:r>
            <a:r>
              <a:rPr lang="en-US" sz="2400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</a:t>
            </a:r>
            <a:r>
              <a:rPr lang="en-US" sz="2400" dirty="0" smtClean="0"/>
              <a:t> </a:t>
            </a:r>
            <a:r>
              <a:rPr lang="en-US" sz="2400" dirty="0" err="1" smtClean="0"/>
              <a:t>göreyim</a:t>
            </a:r>
            <a:r>
              <a:rPr lang="en-US" sz="2400" dirty="0" smtClean="0"/>
              <a:t> </a:t>
            </a:r>
            <a:r>
              <a:rPr lang="en-US" sz="2400" dirty="0" err="1" smtClean="0"/>
              <a:t>seni</a:t>
            </a:r>
            <a:r>
              <a:rPr lang="en-US" sz="2400" dirty="0" smtClean="0"/>
              <a:t>!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korkutma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tehdit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sz="2400" dirty="0" err="1" smtClean="0"/>
              <a:t>Saray</a:t>
            </a:r>
            <a:r>
              <a:rPr lang="en-US" sz="2400" dirty="0" smtClean="0"/>
              <a:t> </a:t>
            </a:r>
            <a:r>
              <a:rPr lang="en-US" sz="2400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</a:t>
            </a:r>
            <a:r>
              <a:rPr lang="en-US" sz="2400" dirty="0" smtClean="0"/>
              <a:t> </a:t>
            </a:r>
            <a:r>
              <a:rPr lang="en-US" sz="2400" dirty="0" err="1" smtClean="0"/>
              <a:t>saraymış</a:t>
            </a:r>
            <a:r>
              <a:rPr lang="en-US" sz="2400" dirty="0" smtClean="0"/>
              <a:t> ha! 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övgü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abartma</a:t>
            </a: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) </a:t>
            </a:r>
            <a:endParaRPr lang="tr-TR" sz="24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dirty="0"/>
          </a:p>
        </p:txBody>
      </p:sp>
      <p:pic>
        <p:nvPicPr>
          <p:cNvPr id="4" name="3 Resim" descr="7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188640"/>
            <a:ext cx="2857500" cy="19716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4077072"/>
            <a:ext cx="7470648" cy="1143000"/>
          </a:xfrm>
        </p:spPr>
        <p:txBody>
          <a:bodyPr>
            <a:normAutofit fontScale="90000"/>
          </a:bodyPr>
          <a:lstStyle/>
          <a:p>
            <a:pPr algn="r"/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NURSENA MUTLU</a:t>
            </a:r>
            <a:b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10-C /55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BAĞLAÇ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Eş</a:t>
            </a:r>
            <a:r>
              <a:rPr lang="en-US" dirty="0" smtClean="0"/>
              <a:t> </a:t>
            </a:r>
            <a:r>
              <a:rPr lang="en-US" dirty="0" err="1" smtClean="0"/>
              <a:t>görevli</a:t>
            </a:r>
            <a:r>
              <a:rPr lang="en-US" dirty="0" smtClean="0"/>
              <a:t> </a:t>
            </a:r>
            <a:r>
              <a:rPr lang="en-US" dirty="0" err="1" smtClean="0"/>
              <a:t>sözcükleri</a:t>
            </a:r>
            <a:r>
              <a:rPr lang="en-US" dirty="0" smtClean="0"/>
              <a:t>,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öbeklerini</a:t>
            </a:r>
            <a:r>
              <a:rPr lang="en-US" dirty="0" smtClean="0"/>
              <a:t>, </a:t>
            </a:r>
            <a:r>
              <a:rPr lang="en-US" dirty="0" err="1" smtClean="0"/>
              <a:t>cümleleri</a:t>
            </a:r>
            <a:r>
              <a:rPr lang="en-US" dirty="0" smtClean="0"/>
              <a:t> </a:t>
            </a:r>
            <a:r>
              <a:rPr lang="en-US" dirty="0" err="1" smtClean="0"/>
              <a:t>birbirine</a:t>
            </a:r>
            <a:r>
              <a:rPr lang="en-US" dirty="0" smtClean="0"/>
              <a:t> </a:t>
            </a:r>
            <a:r>
              <a:rPr lang="en-US" dirty="0" err="1" smtClean="0"/>
              <a:t>bağlayan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ilgileri</a:t>
            </a:r>
            <a:r>
              <a:rPr lang="en-US" dirty="0" smtClean="0"/>
              <a:t> </a:t>
            </a:r>
            <a:r>
              <a:rPr lang="en-US" dirty="0" err="1" smtClean="0"/>
              <a:t>kuran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öbekleridir</a:t>
            </a:r>
            <a:r>
              <a:rPr lang="en-US" dirty="0" smtClean="0"/>
              <a:t>. </a:t>
            </a:r>
            <a:r>
              <a:rPr lang="en-US" dirty="0" err="1" smtClean="0"/>
              <a:t>Başlıca</a:t>
            </a:r>
            <a:r>
              <a:rPr lang="en-US" dirty="0" smtClean="0"/>
              <a:t> </a:t>
            </a:r>
            <a:r>
              <a:rPr lang="en-US" dirty="0" err="1" smtClean="0"/>
              <a:t>bağlaçlar</a:t>
            </a:r>
            <a:r>
              <a:rPr lang="en-US" dirty="0" smtClean="0"/>
              <a:t> </a:t>
            </a:r>
            <a:r>
              <a:rPr lang="en-US" dirty="0" err="1" smtClean="0"/>
              <a:t>şunlardır</a:t>
            </a:r>
            <a:r>
              <a:rPr lang="en-US" dirty="0" smtClean="0"/>
              <a:t>:</a:t>
            </a:r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  <p:pic>
        <p:nvPicPr>
          <p:cNvPr id="4" name="3 Resim" descr="schueler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0"/>
            <a:ext cx="2736304" cy="1746548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...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veya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yahut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veyahut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ile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yalnız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ancak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ama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fakat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lakin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ne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var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de, bile,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dahi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öyle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öyleyse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oysa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oysaki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ise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madem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mademki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meğer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meğerki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meğerse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yeter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halbuki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çünkü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hatta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yoksa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ne… ne,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…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hem… hem,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…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gerek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…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gerek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ister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…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ister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olsun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…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olsun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196752"/>
            <a:ext cx="7467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tr-TR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u="sng" dirty="0" err="1" smtClean="0"/>
              <a:t>Akşam</a:t>
            </a:r>
            <a:r>
              <a:rPr lang="en-US" u="sng" dirty="0" smtClean="0"/>
              <a:t> </a:t>
            </a:r>
            <a:r>
              <a:rPr lang="en-US" u="sng" dirty="0" err="1" smtClean="0"/>
              <a:t>ve</a:t>
            </a:r>
            <a:r>
              <a:rPr lang="en-US" u="sng" dirty="0" smtClean="0"/>
              <a:t> </a:t>
            </a:r>
            <a:r>
              <a:rPr lang="en-US" u="sng" dirty="0" err="1" smtClean="0"/>
              <a:t>sahil</a:t>
            </a:r>
            <a:r>
              <a:rPr lang="en-US" dirty="0" smtClean="0"/>
              <a:t>,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 smtClean="0"/>
              <a:t>şiirlerinin</a:t>
            </a:r>
            <a:r>
              <a:rPr lang="en-US" dirty="0" smtClean="0"/>
              <a:t> </a:t>
            </a:r>
            <a:r>
              <a:rPr lang="en-US" dirty="0" err="1" smtClean="0"/>
              <a:t>çıkış</a:t>
            </a:r>
            <a:r>
              <a:rPr lang="en-US" dirty="0" smtClean="0"/>
              <a:t> </a:t>
            </a:r>
            <a:r>
              <a:rPr lang="en-US" dirty="0" err="1" smtClean="0"/>
              <a:t>noktasıydı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Adları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birbirine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bağlamıştır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u="sng" dirty="0" err="1" smtClean="0"/>
              <a:t>Sen</a:t>
            </a:r>
            <a:r>
              <a:rPr lang="en-US" u="sng" dirty="0" smtClean="0"/>
              <a:t> </a:t>
            </a:r>
            <a:r>
              <a:rPr lang="en-US" u="sng" dirty="0" err="1" smtClean="0"/>
              <a:t>ve</a:t>
            </a:r>
            <a:r>
              <a:rPr lang="en-US" u="sng" dirty="0" smtClean="0"/>
              <a:t> </a:t>
            </a:r>
            <a:r>
              <a:rPr lang="en-US" u="sng" dirty="0" err="1" smtClean="0"/>
              <a:t>ben</a:t>
            </a:r>
            <a:r>
              <a:rPr lang="en-US" u="sng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dünyaların</a:t>
            </a:r>
            <a:r>
              <a:rPr lang="en-US" dirty="0" smtClean="0"/>
              <a:t> </a:t>
            </a:r>
            <a:r>
              <a:rPr lang="en-US" dirty="0" err="1" smtClean="0"/>
              <a:t>insanlarıyız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Adılları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birbirine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bağlamıştır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Erhan</a:t>
            </a:r>
            <a:r>
              <a:rPr lang="en-US" dirty="0" smtClean="0"/>
              <a:t>, </a:t>
            </a:r>
            <a:r>
              <a:rPr lang="en-US" u="sng" dirty="0" err="1" smtClean="0"/>
              <a:t>saygılı</a:t>
            </a:r>
            <a:r>
              <a:rPr lang="en-US" u="sng" dirty="0" smtClean="0"/>
              <a:t> </a:t>
            </a:r>
            <a:r>
              <a:rPr lang="en-US" u="sng" dirty="0" err="1" smtClean="0"/>
              <a:t>ve</a:t>
            </a:r>
            <a:r>
              <a:rPr lang="en-US" u="sng" dirty="0" smtClean="0"/>
              <a:t> </a:t>
            </a:r>
            <a:r>
              <a:rPr lang="en-US" u="sng" dirty="0" err="1" smtClean="0"/>
              <a:t>zeki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öğrenciydi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Sıfatları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birbirine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bağlamıştır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Futbolcular</a:t>
            </a:r>
            <a:r>
              <a:rPr lang="en-US" dirty="0" smtClean="0"/>
              <a:t>, </a:t>
            </a:r>
            <a:r>
              <a:rPr lang="en-US" u="sng" dirty="0" err="1" smtClean="0"/>
              <a:t>bitkin</a:t>
            </a:r>
            <a:r>
              <a:rPr lang="en-US" u="sng" dirty="0" smtClean="0"/>
              <a:t> </a:t>
            </a:r>
            <a:r>
              <a:rPr lang="en-US" u="sng" dirty="0" err="1" smtClean="0"/>
              <a:t>ve</a:t>
            </a:r>
            <a:r>
              <a:rPr lang="en-US" u="sng" dirty="0" smtClean="0"/>
              <a:t> </a:t>
            </a:r>
            <a:r>
              <a:rPr lang="en-US" u="sng" dirty="0" err="1" smtClean="0"/>
              <a:t>mutsuz</a:t>
            </a:r>
            <a:r>
              <a:rPr lang="en-US" u="sng" dirty="0" smtClean="0"/>
              <a:t> </a:t>
            </a:r>
            <a:r>
              <a:rPr lang="en-US" dirty="0" err="1" smtClean="0"/>
              <a:t>görünüyor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Belirteçleri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birbirine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bağlamıştır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/>
              <a:t>Eve </a:t>
            </a:r>
            <a:r>
              <a:rPr lang="en-US" u="sng" dirty="0" err="1" smtClean="0"/>
              <a:t>uğradı</a:t>
            </a:r>
            <a:r>
              <a:rPr lang="en-US" u="sng" dirty="0" smtClean="0"/>
              <a:t> </a:t>
            </a:r>
            <a:r>
              <a:rPr lang="en-US" u="sng" dirty="0" err="1" smtClean="0"/>
              <a:t>ve</a:t>
            </a:r>
            <a:r>
              <a:rPr lang="en-US" u="sng" dirty="0" smtClean="0"/>
              <a:t> </a:t>
            </a:r>
            <a:r>
              <a:rPr lang="en-US" u="sng" dirty="0" err="1" smtClean="0"/>
              <a:t>biraz</a:t>
            </a:r>
            <a:r>
              <a:rPr lang="en-US" u="sng" dirty="0" smtClean="0"/>
              <a:t> </a:t>
            </a:r>
            <a:r>
              <a:rPr lang="en-US" dirty="0" err="1" smtClean="0"/>
              <a:t>eşya</a:t>
            </a:r>
            <a:r>
              <a:rPr lang="en-US" dirty="0" smtClean="0"/>
              <a:t> </a:t>
            </a:r>
            <a:r>
              <a:rPr lang="en-US" dirty="0" err="1" smtClean="0"/>
              <a:t>aldı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Cümleleri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birbirine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bağlamıştır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3 Resim" descr="5091859-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188640"/>
            <a:ext cx="2376264" cy="208823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84784"/>
            <a:ext cx="7467600" cy="4525963"/>
          </a:xfrm>
        </p:spPr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tr-TR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err="1" smtClean="0"/>
              <a:t>Lisedeyken</a:t>
            </a:r>
            <a:r>
              <a:rPr lang="en-US" dirty="0" smtClean="0"/>
              <a:t> </a:t>
            </a:r>
            <a:r>
              <a:rPr lang="en-US" dirty="0" err="1" smtClean="0"/>
              <a:t>müzik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ile</a:t>
            </a:r>
            <a:r>
              <a:rPr lang="en-US" dirty="0" smtClean="0"/>
              <a:t> </a:t>
            </a:r>
            <a:r>
              <a:rPr lang="en-US" dirty="0" err="1" smtClean="0"/>
              <a:t>resim</a:t>
            </a:r>
            <a:r>
              <a:rPr lang="en-US" dirty="0" smtClean="0"/>
              <a:t> en </a:t>
            </a:r>
            <a:r>
              <a:rPr lang="en-US" dirty="0" err="1" smtClean="0"/>
              <a:t>sevdiğim</a:t>
            </a:r>
            <a:r>
              <a:rPr lang="en-US" dirty="0" smtClean="0"/>
              <a:t> </a:t>
            </a:r>
            <a:r>
              <a:rPr lang="en-US" dirty="0" err="1" smtClean="0"/>
              <a:t>dersti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ile</a:t>
            </a:r>
            <a:r>
              <a:rPr lang="en-US" dirty="0" smtClean="0"/>
              <a:t> </a:t>
            </a:r>
            <a:r>
              <a:rPr lang="en-US" dirty="0" err="1" smtClean="0"/>
              <a:t>nisan</a:t>
            </a:r>
            <a:r>
              <a:rPr lang="en-US" dirty="0" smtClean="0"/>
              <a:t>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ayların</a:t>
            </a:r>
            <a:r>
              <a:rPr lang="en-US" dirty="0" smtClean="0"/>
              <a:t> en </a:t>
            </a:r>
            <a:r>
              <a:rPr lang="en-US" dirty="0" err="1" smtClean="0"/>
              <a:t>güzeliydi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buch00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3645024"/>
            <a:ext cx="3200400" cy="32129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Veya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Yahut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Veyahut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 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ÖRENK;</a:t>
            </a:r>
          </a:p>
          <a:p>
            <a:r>
              <a:rPr lang="en-US" dirty="0" err="1" smtClean="0"/>
              <a:t>Bugün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veya</a:t>
            </a:r>
            <a:r>
              <a:rPr lang="en-US" dirty="0" smtClean="0"/>
              <a:t> </a:t>
            </a:r>
            <a:r>
              <a:rPr lang="en-US" dirty="0" err="1" smtClean="0"/>
              <a:t>yarın</a:t>
            </a:r>
            <a:r>
              <a:rPr lang="en-US" dirty="0" smtClean="0"/>
              <a:t> </a:t>
            </a:r>
            <a:r>
              <a:rPr lang="en-US" dirty="0" err="1" smtClean="0"/>
              <a:t>yola</a:t>
            </a:r>
            <a:r>
              <a:rPr lang="en-US" dirty="0" smtClean="0"/>
              <a:t> </a:t>
            </a:r>
            <a:r>
              <a:rPr lang="en-US" dirty="0" err="1" smtClean="0"/>
              <a:t>çıkabiliriz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Misafirimiz</a:t>
            </a:r>
            <a:r>
              <a:rPr lang="en-US" dirty="0" smtClean="0"/>
              <a:t> </a:t>
            </a:r>
            <a:r>
              <a:rPr lang="en-US" dirty="0" err="1" smtClean="0"/>
              <a:t>akşama</a:t>
            </a:r>
            <a:r>
              <a:rPr lang="en-US" dirty="0" smtClean="0"/>
              <a:t> </a:t>
            </a:r>
            <a:r>
              <a:rPr lang="en-US" dirty="0" err="1" smtClean="0"/>
              <a:t>gelir</a:t>
            </a:r>
            <a:r>
              <a:rPr lang="en-US" dirty="0" smtClean="0"/>
              <a:t> </a:t>
            </a:r>
            <a:r>
              <a:rPr lang="en-US" dirty="0" err="1" smtClean="0"/>
              <a:t>diyorsun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/>
              <a:t>gelmezse</a:t>
            </a:r>
            <a:r>
              <a:rPr lang="en-US" dirty="0" smtClean="0"/>
              <a:t>?</a:t>
            </a:r>
            <a:endParaRPr lang="tr-TR" dirty="0" smtClean="0"/>
          </a:p>
          <a:p>
            <a:r>
              <a:rPr lang="en-US" dirty="0" err="1" smtClean="0"/>
              <a:t>Bizimle</a:t>
            </a:r>
            <a:r>
              <a:rPr lang="en-US" dirty="0" smtClean="0"/>
              <a:t> gel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</a:t>
            </a:r>
            <a:r>
              <a:rPr 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</a:t>
            </a: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/>
              <a:t>evde</a:t>
            </a:r>
            <a:r>
              <a:rPr lang="en-US" dirty="0" smtClean="0"/>
              <a:t> </a:t>
            </a:r>
            <a:r>
              <a:rPr lang="en-US" dirty="0" err="1" smtClean="0"/>
              <a:t>kalıp</a:t>
            </a:r>
            <a:r>
              <a:rPr lang="en-US" dirty="0" smtClean="0"/>
              <a:t> </a:t>
            </a:r>
            <a:r>
              <a:rPr lang="en-US" dirty="0" err="1" smtClean="0"/>
              <a:t>ders</a:t>
            </a:r>
            <a:r>
              <a:rPr lang="en-US" dirty="0" smtClean="0"/>
              <a:t> </a:t>
            </a:r>
            <a:r>
              <a:rPr lang="en-US" dirty="0" err="1" smtClean="0"/>
              <a:t>çalış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Tatilde</a:t>
            </a:r>
            <a:r>
              <a:rPr lang="en-US" dirty="0" smtClean="0"/>
              <a:t> </a:t>
            </a:r>
            <a:r>
              <a:rPr lang="en-US" dirty="0" err="1" smtClean="0"/>
              <a:t>kitap</a:t>
            </a:r>
            <a:r>
              <a:rPr lang="en-US" dirty="0" smtClean="0"/>
              <a:t> </a:t>
            </a:r>
            <a:r>
              <a:rPr lang="en-US" dirty="0" err="1" smtClean="0"/>
              <a:t>okurum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yahut</a:t>
            </a:r>
            <a:r>
              <a:rPr lang="en-US" dirty="0" smtClean="0"/>
              <a:t> </a:t>
            </a:r>
            <a:r>
              <a:rPr lang="en-US" dirty="0" err="1" smtClean="0"/>
              <a:t>geziler</a:t>
            </a:r>
            <a:r>
              <a:rPr lang="en-US" dirty="0" smtClean="0"/>
              <a:t> </a:t>
            </a:r>
            <a:r>
              <a:rPr lang="en-US" dirty="0" err="1" smtClean="0"/>
              <a:t>yaparım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Yarın</a:t>
            </a:r>
            <a:r>
              <a:rPr lang="en-US" dirty="0" smtClean="0"/>
              <a:t> </a:t>
            </a:r>
            <a:r>
              <a:rPr lang="en-US" dirty="0" err="1" smtClean="0"/>
              <a:t>eski</a:t>
            </a:r>
            <a:r>
              <a:rPr lang="en-US" dirty="0" smtClean="0"/>
              <a:t> </a:t>
            </a:r>
            <a:r>
              <a:rPr lang="en-US" dirty="0" err="1" smtClean="0"/>
              <a:t>okuluma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veyahut</a:t>
            </a:r>
            <a:r>
              <a:rPr lang="en-US" dirty="0" smtClean="0"/>
              <a:t> </a:t>
            </a:r>
            <a:r>
              <a:rPr lang="en-US" dirty="0" err="1" smtClean="0"/>
              <a:t>sinemaya</a:t>
            </a:r>
            <a:r>
              <a:rPr lang="en-US" dirty="0" smtClean="0"/>
              <a:t> </a:t>
            </a:r>
            <a:r>
              <a:rPr lang="en-US" dirty="0" err="1" smtClean="0"/>
              <a:t>giderim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Yalnız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tr-TR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err="1" smtClean="0"/>
              <a:t>Çalışkan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;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yalnız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yaramaz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karşıtlık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Kitabı</a:t>
            </a:r>
            <a:r>
              <a:rPr lang="en-US" dirty="0" smtClean="0"/>
              <a:t> </a:t>
            </a:r>
            <a:r>
              <a:rPr lang="en-US" dirty="0" err="1" smtClean="0"/>
              <a:t>alabilirsin</a:t>
            </a:r>
            <a:r>
              <a:rPr lang="en-US" dirty="0" smtClean="0"/>
              <a:t>;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yalnız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getireceksin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koşul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dirty="0"/>
          </a:p>
        </p:txBody>
      </p:sp>
      <p:pic>
        <p:nvPicPr>
          <p:cNvPr id="4" name="3 Resim" descr="gif_anime_etudiant_lectur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3861048"/>
            <a:ext cx="2857500" cy="2714625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Ancak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ÖRENEK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dün</a:t>
            </a:r>
            <a:r>
              <a:rPr lang="en-US" dirty="0" smtClean="0"/>
              <a:t> </a:t>
            </a:r>
            <a:r>
              <a:rPr lang="en-US" dirty="0" err="1" smtClean="0"/>
              <a:t>aradım</a:t>
            </a:r>
            <a:r>
              <a:rPr lang="en-US" dirty="0" smtClean="0"/>
              <a:t>;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ancak</a:t>
            </a:r>
            <a:r>
              <a:rPr lang="en-US" dirty="0" smtClean="0"/>
              <a:t> </a:t>
            </a:r>
            <a:r>
              <a:rPr lang="en-US" dirty="0" err="1" smtClean="0"/>
              <a:t>sana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türlü</a:t>
            </a:r>
            <a:r>
              <a:rPr lang="en-US" dirty="0" smtClean="0"/>
              <a:t> </a:t>
            </a:r>
            <a:r>
              <a:rPr lang="en-US" dirty="0" err="1" smtClean="0"/>
              <a:t>ulaşamadım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karşıtlık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Maça</a:t>
            </a:r>
            <a:r>
              <a:rPr lang="en-US" dirty="0" smtClean="0"/>
              <a:t> </a:t>
            </a:r>
            <a:r>
              <a:rPr lang="en-US" dirty="0" err="1" smtClean="0"/>
              <a:t>gidebilirsin</a:t>
            </a:r>
            <a:r>
              <a:rPr lang="en-US" dirty="0" smtClean="0"/>
              <a:t>;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ancak</a:t>
            </a:r>
            <a:r>
              <a:rPr lang="en-US" dirty="0" smtClean="0"/>
              <a:t> eve </a:t>
            </a:r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dön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koşul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hareketli20avatarla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717032"/>
            <a:ext cx="2880320" cy="2924175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 descr="exclamation-point-6405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188640"/>
            <a:ext cx="2183904" cy="208823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</a:t>
            </a:r>
            <a:endParaRPr lang="tr-TR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ÖRNEK;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tr-TR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uğraştık</a:t>
            </a:r>
            <a:r>
              <a:rPr lang="en-US" dirty="0" smtClean="0"/>
              <a:t>;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ama</a:t>
            </a:r>
            <a:r>
              <a:rPr lang="en-US" dirty="0" smtClean="0"/>
              <a:t> </a:t>
            </a:r>
            <a:r>
              <a:rPr lang="en-US" dirty="0" err="1" smtClean="0"/>
              <a:t>onu</a:t>
            </a:r>
            <a:r>
              <a:rPr lang="en-US" dirty="0" smtClean="0"/>
              <a:t> </a:t>
            </a:r>
            <a:r>
              <a:rPr lang="en-US" dirty="0" err="1" smtClean="0"/>
              <a:t>ikna</a:t>
            </a:r>
            <a:r>
              <a:rPr lang="en-US" dirty="0" smtClean="0"/>
              <a:t> </a:t>
            </a:r>
            <a:r>
              <a:rPr lang="en-US" dirty="0" err="1" smtClean="0"/>
              <a:t>edemedik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karşıtlık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Müzik</a:t>
            </a:r>
            <a:r>
              <a:rPr lang="en-US" dirty="0" smtClean="0"/>
              <a:t> </a:t>
            </a:r>
            <a:r>
              <a:rPr lang="en-US" dirty="0" err="1" smtClean="0"/>
              <a:t>dinle</a:t>
            </a:r>
            <a:r>
              <a:rPr lang="en-US" dirty="0" smtClean="0"/>
              <a:t>;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ama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sesle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koşul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err="1" smtClean="0"/>
              <a:t>Şirin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ama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şirin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ilçeydi</a:t>
            </a:r>
            <a:r>
              <a:rPr lang="en-US" dirty="0" smtClean="0"/>
              <a:t> </a:t>
            </a:r>
            <a:r>
              <a:rPr lang="en-US" dirty="0" err="1" smtClean="0"/>
              <a:t>burası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pekiştirme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knik">
  <a:themeElements>
    <a:clrScheme name="Teknik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knik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knik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64</TotalTime>
  <Words>242</Words>
  <Application>Microsoft Office PowerPoint</Application>
  <PresentationFormat>Ekran Gösterisi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Teknik</vt:lpstr>
      <vt:lpstr>BAĞLAÇ</vt:lpstr>
      <vt:lpstr>BAĞLAÇ</vt:lpstr>
      <vt:lpstr>...</vt:lpstr>
      <vt:lpstr>Ve</vt:lpstr>
      <vt:lpstr>İle </vt:lpstr>
      <vt:lpstr>Veya, Ya, Ya da, Yahut, Veyahut</vt:lpstr>
      <vt:lpstr>Yalnız</vt:lpstr>
      <vt:lpstr>Ancak</vt:lpstr>
      <vt:lpstr>Ama</vt:lpstr>
      <vt:lpstr>Fakat, Lakin, Ne var ki</vt:lpstr>
      <vt:lpstr>Ki </vt:lpstr>
      <vt:lpstr>NOT</vt:lpstr>
      <vt:lpstr>ÖRNEK:</vt:lpstr>
      <vt:lpstr>Bile, Dahi</vt:lpstr>
      <vt:lpstr>De</vt:lpstr>
      <vt:lpstr>NURSENA MUTLU 10-C /55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BAĞLAÇ</dc:title>
  <dc:creator>casper</dc:creator>
  <cp:lastModifiedBy>casper</cp:lastModifiedBy>
  <cp:revision>9</cp:revision>
  <dcterms:created xsi:type="dcterms:W3CDTF">2016-04-08T14:45:57Z</dcterms:created>
  <dcterms:modified xsi:type="dcterms:W3CDTF">2016-04-17T14:08:13Z</dcterms:modified>
</cp:coreProperties>
</file>